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7" r:id="rId4"/>
    <p:sldId id="266" r:id="rId5"/>
    <p:sldId id="263" r:id="rId6"/>
    <p:sldId id="265" r:id="rId7"/>
    <p:sldId id="262" r:id="rId8"/>
    <p:sldId id="261" r:id="rId9"/>
    <p:sldId id="259" r:id="rId10"/>
    <p:sldId id="260" r:id="rId11"/>
    <p:sldId id="268"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743B58-FB87-9F73-F4A0-722F50B27109}" v="385" dt="2023-05-17T21:02:44.987"/>
    <p1510:client id="{DD0BAC08-6378-D676-4D96-11A7D2230659}" v="1139" dt="2023-10-08T07:23:40.734"/>
    <p1510:client id="{FAC7CBF1-06F6-DDE1-3888-6FFC64D92A12}" v="19" dt="2023-10-16T15:22:06.975"/>
  </p1510:revLst>
</p1510:revInfo>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NEJO MARTINEZ LUZ GLAFIRA" userId="S::cornejom.luz@sonora.edu.mx::c6052f75-35f5-4c8f-a783-582f32162c40" providerId="AD" clId="Web-{DA743B58-FB87-9F73-F4A0-722F50B27109}"/>
    <pc:docChg chg="delSld modSld sldOrd">
      <pc:chgData name="CORNEJO MARTINEZ LUZ GLAFIRA" userId="S::cornejom.luz@sonora.edu.mx::c6052f75-35f5-4c8f-a783-582f32162c40" providerId="AD" clId="Web-{DA743B58-FB87-9F73-F4A0-722F50B27109}" dt="2023-05-17T21:02:44.987" v="341"/>
      <pc:docMkLst>
        <pc:docMk/>
      </pc:docMkLst>
      <pc:sldChg chg="addSp modSp del">
        <pc:chgData name="CORNEJO MARTINEZ LUZ GLAFIRA" userId="S::cornejom.luz@sonora.edu.mx::c6052f75-35f5-4c8f-a783-582f32162c40" providerId="AD" clId="Web-{DA743B58-FB87-9F73-F4A0-722F50B27109}" dt="2023-05-17T17:07:58.033" v="2"/>
        <pc:sldMkLst>
          <pc:docMk/>
          <pc:sldMk cId="1633104071" sldId="258"/>
        </pc:sldMkLst>
        <pc:graphicFrameChg chg="add mod">
          <ac:chgData name="CORNEJO MARTINEZ LUZ GLAFIRA" userId="S::cornejom.luz@sonora.edu.mx::c6052f75-35f5-4c8f-a783-582f32162c40" providerId="AD" clId="Web-{DA743B58-FB87-9F73-F4A0-722F50B27109}" dt="2023-05-17T17:07:34.361" v="0"/>
          <ac:graphicFrameMkLst>
            <pc:docMk/>
            <pc:sldMk cId="1633104071" sldId="258"/>
            <ac:graphicFrameMk id="4" creationId="{DB67A727-F3CB-EF04-C327-0564D63E72B1}"/>
          </ac:graphicFrameMkLst>
        </pc:graphicFrameChg>
        <pc:graphicFrameChg chg="add mod">
          <ac:chgData name="CORNEJO MARTINEZ LUZ GLAFIRA" userId="S::cornejom.luz@sonora.edu.mx::c6052f75-35f5-4c8f-a783-582f32162c40" providerId="AD" clId="Web-{DA743B58-FB87-9F73-F4A0-722F50B27109}" dt="2023-05-17T17:07:47.314" v="1"/>
          <ac:graphicFrameMkLst>
            <pc:docMk/>
            <pc:sldMk cId="1633104071" sldId="258"/>
            <ac:graphicFrameMk id="6" creationId="{F79C4975-5CB0-8992-0770-0A548FA62525}"/>
          </ac:graphicFrameMkLst>
        </pc:graphicFrameChg>
      </pc:sldChg>
      <pc:sldChg chg="modSp">
        <pc:chgData name="CORNEJO MARTINEZ LUZ GLAFIRA" userId="S::cornejom.luz@sonora.edu.mx::c6052f75-35f5-4c8f-a783-582f32162c40" providerId="AD" clId="Web-{DA743B58-FB87-9F73-F4A0-722F50B27109}" dt="2023-05-17T20:54:47.049" v="335"/>
        <pc:sldMkLst>
          <pc:docMk/>
          <pc:sldMk cId="2868788259" sldId="263"/>
        </pc:sldMkLst>
        <pc:graphicFrameChg chg="mod modGraphic">
          <ac:chgData name="CORNEJO MARTINEZ LUZ GLAFIRA" userId="S::cornejom.luz@sonora.edu.mx::c6052f75-35f5-4c8f-a783-582f32162c40" providerId="AD" clId="Web-{DA743B58-FB87-9F73-F4A0-722F50B27109}" dt="2023-05-17T20:54:47.049" v="335"/>
          <ac:graphicFrameMkLst>
            <pc:docMk/>
            <pc:sldMk cId="2868788259" sldId="263"/>
            <ac:graphicFrameMk id="2" creationId="{4D5D2169-6915-E2C0-5564-3B11DE28F9FC}"/>
          </ac:graphicFrameMkLst>
        </pc:graphicFrameChg>
      </pc:sldChg>
      <pc:sldChg chg="addSp delSp modSp ord">
        <pc:chgData name="CORNEJO MARTINEZ LUZ GLAFIRA" userId="S::cornejom.luz@sonora.edu.mx::c6052f75-35f5-4c8f-a783-582f32162c40" providerId="AD" clId="Web-{DA743B58-FB87-9F73-F4A0-722F50B27109}" dt="2023-05-17T21:01:45.954" v="337"/>
        <pc:sldMkLst>
          <pc:docMk/>
          <pc:sldMk cId="3585489984" sldId="264"/>
        </pc:sldMkLst>
        <pc:graphicFrameChg chg="mod modGraphic">
          <ac:chgData name="CORNEJO MARTINEZ LUZ GLAFIRA" userId="S::cornejom.luz@sonora.edu.mx::c6052f75-35f5-4c8f-a783-582f32162c40" providerId="AD" clId="Web-{DA743B58-FB87-9F73-F4A0-722F50B27109}" dt="2023-05-17T21:01:45.954" v="337"/>
          <ac:graphicFrameMkLst>
            <pc:docMk/>
            <pc:sldMk cId="3585489984" sldId="264"/>
            <ac:graphicFrameMk id="2" creationId="{4D5D2169-6915-E2C0-5564-3B11DE28F9FC}"/>
          </ac:graphicFrameMkLst>
        </pc:graphicFrameChg>
        <pc:graphicFrameChg chg="add del mod modGraphic">
          <ac:chgData name="CORNEJO MARTINEZ LUZ GLAFIRA" userId="S::cornejom.luz@sonora.edu.mx::c6052f75-35f5-4c8f-a783-582f32162c40" providerId="AD" clId="Web-{DA743B58-FB87-9F73-F4A0-722F50B27109}" dt="2023-05-17T20:13:45.045" v="14"/>
          <ac:graphicFrameMkLst>
            <pc:docMk/>
            <pc:sldMk cId="3585489984" sldId="264"/>
            <ac:graphicFrameMk id="4" creationId="{022C19E4-855B-B0C1-61A0-DFF6303830DF}"/>
          </ac:graphicFrameMkLst>
        </pc:graphicFrameChg>
      </pc:sldChg>
      <pc:sldChg chg="modSp">
        <pc:chgData name="CORNEJO MARTINEZ LUZ GLAFIRA" userId="S::cornejom.luz@sonora.edu.mx::c6052f75-35f5-4c8f-a783-582f32162c40" providerId="AD" clId="Web-{DA743B58-FB87-9F73-F4A0-722F50B27109}" dt="2023-05-17T20:48:59.178" v="277"/>
        <pc:sldMkLst>
          <pc:docMk/>
          <pc:sldMk cId="3653731601" sldId="265"/>
        </pc:sldMkLst>
        <pc:graphicFrameChg chg="mod modGraphic">
          <ac:chgData name="CORNEJO MARTINEZ LUZ GLAFIRA" userId="S::cornejom.luz@sonora.edu.mx::c6052f75-35f5-4c8f-a783-582f32162c40" providerId="AD" clId="Web-{DA743B58-FB87-9F73-F4A0-722F50B27109}" dt="2023-05-17T20:48:59.178" v="277"/>
          <ac:graphicFrameMkLst>
            <pc:docMk/>
            <pc:sldMk cId="3653731601" sldId="265"/>
            <ac:graphicFrameMk id="2" creationId="{4D5D2169-6915-E2C0-5564-3B11DE28F9FC}"/>
          </ac:graphicFrameMkLst>
        </pc:graphicFrameChg>
      </pc:sldChg>
      <pc:sldChg chg="addSp delSp modSp">
        <pc:chgData name="CORNEJO MARTINEZ LUZ GLAFIRA" userId="S::cornejom.luz@sonora.edu.mx::c6052f75-35f5-4c8f-a783-582f32162c40" providerId="AD" clId="Web-{DA743B58-FB87-9F73-F4A0-722F50B27109}" dt="2023-05-17T21:02:44.987" v="341"/>
        <pc:sldMkLst>
          <pc:docMk/>
          <pc:sldMk cId="3269039563" sldId="266"/>
        </pc:sldMkLst>
        <pc:graphicFrameChg chg="mod modGraphic">
          <ac:chgData name="CORNEJO MARTINEZ LUZ GLAFIRA" userId="S::cornejom.luz@sonora.edu.mx::c6052f75-35f5-4c8f-a783-582f32162c40" providerId="AD" clId="Web-{DA743B58-FB87-9F73-F4A0-722F50B27109}" dt="2023-05-17T21:02:44.987" v="341"/>
          <ac:graphicFrameMkLst>
            <pc:docMk/>
            <pc:sldMk cId="3269039563" sldId="266"/>
            <ac:graphicFrameMk id="2" creationId="{4D5D2169-6915-E2C0-5564-3B11DE28F9FC}"/>
          </ac:graphicFrameMkLst>
        </pc:graphicFrameChg>
        <pc:graphicFrameChg chg="add del mod">
          <ac:chgData name="CORNEJO MARTINEZ LUZ GLAFIRA" userId="S::cornejom.luz@sonora.edu.mx::c6052f75-35f5-4c8f-a783-582f32162c40" providerId="AD" clId="Web-{DA743B58-FB87-9F73-F4A0-722F50B27109}" dt="2023-05-17T20:37:09.357" v="157"/>
          <ac:graphicFrameMkLst>
            <pc:docMk/>
            <pc:sldMk cId="3269039563" sldId="266"/>
            <ac:graphicFrameMk id="4" creationId="{954D5362-2D66-8941-25D3-5CF48609FC2B}"/>
          </ac:graphicFrameMkLst>
        </pc:graphicFrameChg>
      </pc:sldChg>
      <pc:sldChg chg="addSp delSp modSp">
        <pc:chgData name="CORNEJO MARTINEZ LUZ GLAFIRA" userId="S::cornejom.luz@sonora.edu.mx::c6052f75-35f5-4c8f-a783-582f32162c40" providerId="AD" clId="Web-{DA743B58-FB87-9F73-F4A0-722F50B27109}" dt="2023-05-17T21:02:09.548" v="339"/>
        <pc:sldMkLst>
          <pc:docMk/>
          <pc:sldMk cId="2990288616" sldId="267"/>
        </pc:sldMkLst>
        <pc:graphicFrameChg chg="mod modGraphic">
          <ac:chgData name="CORNEJO MARTINEZ LUZ GLAFIRA" userId="S::cornejom.luz@sonora.edu.mx::c6052f75-35f5-4c8f-a783-582f32162c40" providerId="AD" clId="Web-{DA743B58-FB87-9F73-F4A0-722F50B27109}" dt="2023-05-17T21:02:09.548" v="339"/>
          <ac:graphicFrameMkLst>
            <pc:docMk/>
            <pc:sldMk cId="2990288616" sldId="267"/>
            <ac:graphicFrameMk id="2" creationId="{4D5D2169-6915-E2C0-5564-3B11DE28F9FC}"/>
          </ac:graphicFrameMkLst>
        </pc:graphicFrameChg>
        <pc:graphicFrameChg chg="add del mod">
          <ac:chgData name="CORNEJO MARTINEZ LUZ GLAFIRA" userId="S::cornejom.luz@sonora.edu.mx::c6052f75-35f5-4c8f-a783-582f32162c40" providerId="AD" clId="Web-{DA743B58-FB87-9F73-F4A0-722F50B27109}" dt="2023-05-17T17:09:34.021" v="6"/>
          <ac:graphicFrameMkLst>
            <pc:docMk/>
            <pc:sldMk cId="2990288616" sldId="267"/>
            <ac:graphicFrameMk id="4" creationId="{70E5B581-198A-DF3C-BFF2-0B3994192E5E}"/>
          </ac:graphicFrameMkLst>
        </pc:graphicFrameChg>
        <pc:graphicFrameChg chg="add del mod">
          <ac:chgData name="CORNEJO MARTINEZ LUZ GLAFIRA" userId="S::cornejom.luz@sonora.edu.mx::c6052f75-35f5-4c8f-a783-582f32162c40" providerId="AD" clId="Web-{DA743B58-FB87-9F73-F4A0-722F50B27109}" dt="2023-05-17T17:14:15.107" v="10"/>
          <ac:graphicFrameMkLst>
            <pc:docMk/>
            <pc:sldMk cId="2990288616" sldId="267"/>
            <ac:graphicFrameMk id="6" creationId="{FF33FF4D-8D57-AC7E-F014-594A6BE8A059}"/>
          </ac:graphicFrameMkLst>
        </pc:graphicFrameChg>
      </pc:sldChg>
    </pc:docChg>
  </pc:docChgLst>
  <pc:docChgLst>
    <pc:chgData name="l20331259@hermosillo.tecnm.mx" userId="S::urn:spo:guest#l20331259@hermosillo.tecnm.mx::" providerId="AD" clId="Web-{DD0BAC08-6378-D676-4D96-11A7D2230659}"/>
    <pc:docChg chg="addSld modSld sldOrd">
      <pc:chgData name="l20331259@hermosillo.tecnm.mx" userId="S::urn:spo:guest#l20331259@hermosillo.tecnm.mx::" providerId="AD" clId="Web-{DD0BAC08-6378-D676-4D96-11A7D2230659}" dt="2023-10-08T07:23:17.202" v="1004"/>
      <pc:docMkLst>
        <pc:docMk/>
      </pc:docMkLst>
      <pc:sldChg chg="modSp">
        <pc:chgData name="l20331259@hermosillo.tecnm.mx" userId="S::urn:spo:guest#l20331259@hermosillo.tecnm.mx::" providerId="AD" clId="Web-{DD0BAC08-6378-D676-4D96-11A7D2230659}" dt="2023-10-08T07:20:06.727" v="821"/>
        <pc:sldMkLst>
          <pc:docMk/>
          <pc:sldMk cId="969156989" sldId="259"/>
        </pc:sldMkLst>
        <pc:graphicFrameChg chg="mod modGraphic">
          <ac:chgData name="l20331259@hermosillo.tecnm.mx" userId="S::urn:spo:guest#l20331259@hermosillo.tecnm.mx::" providerId="AD" clId="Web-{DD0BAC08-6378-D676-4D96-11A7D2230659}" dt="2023-10-08T07:20:06.727" v="821"/>
          <ac:graphicFrameMkLst>
            <pc:docMk/>
            <pc:sldMk cId="969156989" sldId="259"/>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21:55.778" v="900"/>
        <pc:sldMkLst>
          <pc:docMk/>
          <pc:sldMk cId="3320935128" sldId="260"/>
        </pc:sldMkLst>
        <pc:graphicFrameChg chg="mod modGraphic">
          <ac:chgData name="l20331259@hermosillo.tecnm.mx" userId="S::urn:spo:guest#l20331259@hermosillo.tecnm.mx::" providerId="AD" clId="Web-{DD0BAC08-6378-D676-4D96-11A7D2230659}" dt="2023-10-08T07:21:55.778" v="900"/>
          <ac:graphicFrameMkLst>
            <pc:docMk/>
            <pc:sldMk cId="3320935128" sldId="260"/>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17:25.097" v="645"/>
        <pc:sldMkLst>
          <pc:docMk/>
          <pc:sldMk cId="1962926966" sldId="261"/>
        </pc:sldMkLst>
        <pc:graphicFrameChg chg="mod modGraphic">
          <ac:chgData name="l20331259@hermosillo.tecnm.mx" userId="S::urn:spo:guest#l20331259@hermosillo.tecnm.mx::" providerId="AD" clId="Web-{DD0BAC08-6378-D676-4D96-11A7D2230659}" dt="2023-10-08T07:17:25.097" v="645"/>
          <ac:graphicFrameMkLst>
            <pc:docMk/>
            <pc:sldMk cId="1962926966" sldId="261"/>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15:12.233" v="545"/>
        <pc:sldMkLst>
          <pc:docMk/>
          <pc:sldMk cId="3604279483" sldId="262"/>
        </pc:sldMkLst>
        <pc:graphicFrameChg chg="mod modGraphic">
          <ac:chgData name="l20331259@hermosillo.tecnm.mx" userId="S::urn:spo:guest#l20331259@hermosillo.tecnm.mx::" providerId="AD" clId="Web-{DD0BAC08-6378-D676-4D96-11A7D2230659}" dt="2023-10-08T07:15:12.233" v="545"/>
          <ac:graphicFrameMkLst>
            <pc:docMk/>
            <pc:sldMk cId="3604279483" sldId="262"/>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13:29.543" v="439"/>
        <pc:sldMkLst>
          <pc:docMk/>
          <pc:sldMk cId="2868788259" sldId="263"/>
        </pc:sldMkLst>
        <pc:graphicFrameChg chg="mod modGraphic">
          <ac:chgData name="l20331259@hermosillo.tecnm.mx" userId="S::urn:spo:guest#l20331259@hermosillo.tecnm.mx::" providerId="AD" clId="Web-{DD0BAC08-6378-D676-4D96-11A7D2230659}" dt="2023-10-08T07:13:29.543" v="439"/>
          <ac:graphicFrameMkLst>
            <pc:docMk/>
            <pc:sldMk cId="2868788259" sldId="263"/>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00:42.671" v="91"/>
        <pc:sldMkLst>
          <pc:docMk/>
          <pc:sldMk cId="3585489984" sldId="264"/>
        </pc:sldMkLst>
        <pc:graphicFrameChg chg="mod modGraphic">
          <ac:chgData name="l20331259@hermosillo.tecnm.mx" userId="S::urn:spo:guest#l20331259@hermosillo.tecnm.mx::" providerId="AD" clId="Web-{DD0BAC08-6378-D676-4D96-11A7D2230659}" dt="2023-10-08T07:00:42.671" v="91"/>
          <ac:graphicFrameMkLst>
            <pc:docMk/>
            <pc:sldMk cId="3585489984" sldId="264"/>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11:48.664" v="437"/>
        <pc:sldMkLst>
          <pc:docMk/>
          <pc:sldMk cId="3653731601" sldId="265"/>
        </pc:sldMkLst>
        <pc:graphicFrameChg chg="mod modGraphic">
          <ac:chgData name="l20331259@hermosillo.tecnm.mx" userId="S::urn:spo:guest#l20331259@hermosillo.tecnm.mx::" providerId="AD" clId="Web-{DD0BAC08-6378-D676-4D96-11A7D2230659}" dt="2023-10-08T07:11:48.664" v="437"/>
          <ac:graphicFrameMkLst>
            <pc:docMk/>
            <pc:sldMk cId="3653731601" sldId="265"/>
            <ac:graphicFrameMk id="2" creationId="{4D5D2169-6915-E2C0-5564-3B11DE28F9FC}"/>
          </ac:graphicFrameMkLst>
        </pc:graphicFrameChg>
      </pc:sldChg>
      <pc:sldChg chg="modSp">
        <pc:chgData name="l20331259@hermosillo.tecnm.mx" userId="S::urn:spo:guest#l20331259@hermosillo.tecnm.mx::" providerId="AD" clId="Web-{DD0BAC08-6378-D676-4D96-11A7D2230659}" dt="2023-10-08T07:06:47.467" v="241"/>
        <pc:sldMkLst>
          <pc:docMk/>
          <pc:sldMk cId="3269039563" sldId="266"/>
        </pc:sldMkLst>
        <pc:graphicFrameChg chg="mod modGraphic">
          <ac:chgData name="l20331259@hermosillo.tecnm.mx" userId="S::urn:spo:guest#l20331259@hermosillo.tecnm.mx::" providerId="AD" clId="Web-{DD0BAC08-6378-D676-4D96-11A7D2230659}" dt="2023-10-08T07:06:47.467" v="241"/>
          <ac:graphicFrameMkLst>
            <pc:docMk/>
            <pc:sldMk cId="3269039563" sldId="266"/>
            <ac:graphicFrameMk id="2" creationId="{4D5D2169-6915-E2C0-5564-3B11DE28F9FC}"/>
          </ac:graphicFrameMkLst>
        </pc:graphicFrameChg>
      </pc:sldChg>
      <pc:sldChg chg="modSp ord">
        <pc:chgData name="l20331259@hermosillo.tecnm.mx" userId="S::urn:spo:guest#l20331259@hermosillo.tecnm.mx::" providerId="AD" clId="Web-{DD0BAC08-6378-D676-4D96-11A7D2230659}" dt="2023-10-08T07:03:42.036" v="155"/>
        <pc:sldMkLst>
          <pc:docMk/>
          <pc:sldMk cId="2990288616" sldId="267"/>
        </pc:sldMkLst>
        <pc:graphicFrameChg chg="mod modGraphic">
          <ac:chgData name="l20331259@hermosillo.tecnm.mx" userId="S::urn:spo:guest#l20331259@hermosillo.tecnm.mx::" providerId="AD" clId="Web-{DD0BAC08-6378-D676-4D96-11A7D2230659}" dt="2023-10-08T07:03:33.332" v="154"/>
          <ac:graphicFrameMkLst>
            <pc:docMk/>
            <pc:sldMk cId="2990288616" sldId="267"/>
            <ac:graphicFrameMk id="2" creationId="{4D5D2169-6915-E2C0-5564-3B11DE28F9FC}"/>
          </ac:graphicFrameMkLst>
        </pc:graphicFrameChg>
      </pc:sldChg>
      <pc:sldChg chg="modSp add replId">
        <pc:chgData name="l20331259@hermosillo.tecnm.mx" userId="S::urn:spo:guest#l20331259@hermosillo.tecnm.mx::" providerId="AD" clId="Web-{DD0BAC08-6378-D676-4D96-11A7D2230659}" dt="2023-10-08T07:23:17.202" v="1004"/>
        <pc:sldMkLst>
          <pc:docMk/>
          <pc:sldMk cId="3236036684" sldId="268"/>
        </pc:sldMkLst>
        <pc:graphicFrameChg chg="mod modGraphic">
          <ac:chgData name="l20331259@hermosillo.tecnm.mx" userId="S::urn:spo:guest#l20331259@hermosillo.tecnm.mx::" providerId="AD" clId="Web-{DD0BAC08-6378-D676-4D96-11A7D2230659}" dt="2023-10-08T07:23:17.202" v="1004"/>
          <ac:graphicFrameMkLst>
            <pc:docMk/>
            <pc:sldMk cId="3236036684" sldId="268"/>
            <ac:graphicFrameMk id="2" creationId="{4D5D2169-6915-E2C0-5564-3B11DE28F9FC}"/>
          </ac:graphicFrameMkLst>
        </pc:graphicFrameChg>
      </pc:sldChg>
    </pc:docChg>
  </pc:docChgLst>
  <pc:docChgLst>
    <pc:chgData name="GARCIA MOLINA ALEJANDRO ARTURO" userId="S::garciam.alejandro@sonora.edu.mx::10b4f2b8-1263-4638-9830-439309681e2d" providerId="AD" clId="Web-{FAC7CBF1-06F6-DDE1-3888-6FFC64D92A12}"/>
    <pc:docChg chg="modSld sldOrd">
      <pc:chgData name="GARCIA MOLINA ALEJANDRO ARTURO" userId="S::garciam.alejandro@sonora.edu.mx::10b4f2b8-1263-4638-9830-439309681e2d" providerId="AD" clId="Web-{FAC7CBF1-06F6-DDE1-3888-6FFC64D92A12}" dt="2023-10-16T15:22:06.975" v="16"/>
      <pc:docMkLst>
        <pc:docMk/>
      </pc:docMkLst>
      <pc:sldChg chg="ord">
        <pc:chgData name="GARCIA MOLINA ALEJANDRO ARTURO" userId="S::garciam.alejandro@sonora.edu.mx::10b4f2b8-1263-4638-9830-439309681e2d" providerId="AD" clId="Web-{FAC7CBF1-06F6-DDE1-3888-6FFC64D92A12}" dt="2023-10-16T15:22:06.975" v="16"/>
        <pc:sldMkLst>
          <pc:docMk/>
          <pc:sldMk cId="3653731601" sldId="265"/>
        </pc:sldMkLst>
      </pc:sldChg>
      <pc:sldChg chg="modSp">
        <pc:chgData name="GARCIA MOLINA ALEJANDRO ARTURO" userId="S::garciam.alejandro@sonora.edu.mx::10b4f2b8-1263-4638-9830-439309681e2d" providerId="AD" clId="Web-{FAC7CBF1-06F6-DDE1-3888-6FFC64D92A12}" dt="2023-10-16T15:21:58.709" v="15"/>
        <pc:sldMkLst>
          <pc:docMk/>
          <pc:sldMk cId="2990288616" sldId="267"/>
        </pc:sldMkLst>
        <pc:graphicFrameChg chg="mod modGraphic">
          <ac:chgData name="GARCIA MOLINA ALEJANDRO ARTURO" userId="S::garciam.alejandro@sonora.edu.mx::10b4f2b8-1263-4638-9830-439309681e2d" providerId="AD" clId="Web-{FAC7CBF1-06F6-DDE1-3888-6FFC64D92A12}" dt="2023-10-16T15:21:58.709" v="15"/>
          <ac:graphicFrameMkLst>
            <pc:docMk/>
            <pc:sldMk cId="2990288616" sldId="267"/>
            <ac:graphicFrameMk id="2" creationId="{4D5D2169-6915-E2C0-5564-3B11DE28F9FC}"/>
          </ac:graphicFrameMkLst>
        </pc:graphicFrameChg>
      </pc:sldChg>
      <pc:sldChg chg="modSp">
        <pc:chgData name="GARCIA MOLINA ALEJANDRO ARTURO" userId="S::garciam.alejandro@sonora.edu.mx::10b4f2b8-1263-4638-9830-439309681e2d" providerId="AD" clId="Web-{FAC7CBF1-06F6-DDE1-3888-6FFC64D92A12}" dt="2023-10-16T15:21:39.568" v="5"/>
        <pc:sldMkLst>
          <pc:docMk/>
          <pc:sldMk cId="3236036684" sldId="268"/>
        </pc:sldMkLst>
        <pc:graphicFrameChg chg="mod modGraphic">
          <ac:chgData name="GARCIA MOLINA ALEJANDRO ARTURO" userId="S::garciam.alejandro@sonora.edu.mx::10b4f2b8-1263-4638-9830-439309681e2d" providerId="AD" clId="Web-{FAC7CBF1-06F6-DDE1-3888-6FFC64D92A12}" dt="2023-10-16T15:21:39.568" v="5"/>
          <ac:graphicFrameMkLst>
            <pc:docMk/>
            <pc:sldMk cId="3236036684" sldId="268"/>
            <ac:graphicFrameMk id="2" creationId="{4D5D2169-6915-E2C0-5564-3B11DE28F9F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B0776D-3C69-7D07-DED9-30B79D89988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1EF9A3F-1649-DCAF-185E-5F0779D05F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0F9A4DCA-0447-1AAC-7A05-D5A905D51BE7}"/>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5" name="Marcador de pie de página 4">
            <a:extLst>
              <a:ext uri="{FF2B5EF4-FFF2-40B4-BE49-F238E27FC236}">
                <a16:creationId xmlns:a16="http://schemas.microsoft.com/office/drawing/2014/main" id="{625DED10-73A3-5DBF-EA3B-D9807038CAD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511079A-6CD4-C5F0-4C34-A1AE2A33EA4F}"/>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341905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1F762-02BE-FBEE-427B-BEF5ACD8D79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695CC29-5DBE-8F53-5E30-6379B8840AC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8242AD-8E73-B361-4DAA-70F8192ED7DD}"/>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5" name="Marcador de pie de página 4">
            <a:extLst>
              <a:ext uri="{FF2B5EF4-FFF2-40B4-BE49-F238E27FC236}">
                <a16:creationId xmlns:a16="http://schemas.microsoft.com/office/drawing/2014/main" id="{A08B760C-4BEA-1870-A2F8-3613FB4D73B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B19B0D-34FA-A0FD-3C8D-6F94013A7FD6}"/>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24072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341E887-720B-14A8-8346-651232F733F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1D72FA9-6443-32B1-0372-E33FE8E43B8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C1156EB-F5DE-74A9-49CA-5C1C55144F00}"/>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5" name="Marcador de pie de página 4">
            <a:extLst>
              <a:ext uri="{FF2B5EF4-FFF2-40B4-BE49-F238E27FC236}">
                <a16:creationId xmlns:a16="http://schemas.microsoft.com/office/drawing/2014/main" id="{D7F04CC3-BC69-D26D-C0AF-024409A4096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A71F4C3-15BE-00A8-D211-194FBB198D74}"/>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193922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E5DA69-9B7A-8C63-AC49-E9082C76B8F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05A1D5A-0862-056A-9070-87004BE5F80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6684DD5-E776-5B25-18E8-CEEC63FC79D6}"/>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5" name="Marcador de pie de página 4">
            <a:extLst>
              <a:ext uri="{FF2B5EF4-FFF2-40B4-BE49-F238E27FC236}">
                <a16:creationId xmlns:a16="http://schemas.microsoft.com/office/drawing/2014/main" id="{7736B014-235B-787B-3B3C-378246E13D4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AF8D5AF-3FAA-2452-ED36-D0F27FBD1BC0}"/>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191896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DE9938-EA0F-D2AC-ED6E-EA5F71F6C5A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B947873-466F-F217-A648-5B3787AFC2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6320839-4E92-260C-58F5-67EEC9419295}"/>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5" name="Marcador de pie de página 4">
            <a:extLst>
              <a:ext uri="{FF2B5EF4-FFF2-40B4-BE49-F238E27FC236}">
                <a16:creationId xmlns:a16="http://schemas.microsoft.com/office/drawing/2014/main" id="{C8274D0A-4C57-28EB-1738-406B6105356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3E83B10-8BC6-5DE9-30C8-9010685CE074}"/>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1839736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071560-66E7-81E0-5516-687D3807DBB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9CCB655-548A-345D-8F1C-D8F23889B48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431598D-4F8D-EC12-AB4D-4CFCFCE672C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F12F4BF1-58DF-0EB7-FEC8-56795246B093}"/>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6" name="Marcador de pie de página 5">
            <a:extLst>
              <a:ext uri="{FF2B5EF4-FFF2-40B4-BE49-F238E27FC236}">
                <a16:creationId xmlns:a16="http://schemas.microsoft.com/office/drawing/2014/main" id="{070A58F0-C93A-73D3-FC4F-8FC0FF2005F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7604673-3B95-8391-65F4-7A86753A3861}"/>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278295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48253D-5DC3-3DBC-1416-0EFA8F64136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5D1B7C9-89D6-20BF-4AA8-E53E784BB8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0C48CF8-D553-27BA-E868-B38FADE820B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AC095D2-ACFC-5495-EE29-1DB0D65701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F0A7802-FFAB-7B2F-783F-87AF9A841C9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13825FF-50DF-456B-CB08-5B93D455AB8A}"/>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8" name="Marcador de pie de página 7">
            <a:extLst>
              <a:ext uri="{FF2B5EF4-FFF2-40B4-BE49-F238E27FC236}">
                <a16:creationId xmlns:a16="http://schemas.microsoft.com/office/drawing/2014/main" id="{4922404D-B4ED-B824-0DB5-50E875E363C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7BF0C6C-AC2A-97FF-E7D7-12F8E3740752}"/>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92695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53D637-6FAA-9372-24BE-13DCD9AC46D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B0481E1-147A-031B-B95B-C3FFF67F8238}"/>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4" name="Marcador de pie de página 3">
            <a:extLst>
              <a:ext uri="{FF2B5EF4-FFF2-40B4-BE49-F238E27FC236}">
                <a16:creationId xmlns:a16="http://schemas.microsoft.com/office/drawing/2014/main" id="{E290716E-8169-748C-7BC5-B0511106535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056B28B-18F3-0A96-460C-BA4431549889}"/>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211281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4DEF9C5-B113-D1A8-1F2F-4D281E3AACE4}"/>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3" name="Marcador de pie de página 2">
            <a:extLst>
              <a:ext uri="{FF2B5EF4-FFF2-40B4-BE49-F238E27FC236}">
                <a16:creationId xmlns:a16="http://schemas.microsoft.com/office/drawing/2014/main" id="{AA4B05F4-66F0-0FDE-05F9-3B1BB532EC7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B520B7F7-7F28-96C6-F869-A5DAF4AC74B8}"/>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230836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8CBFDC-F30B-D342-D04B-2D88F8C40E3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15EC185-D272-124C-B4CE-1279A5FC60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2F1F13F-FE9D-0428-D09F-4CDFF98876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402C8B4-734B-F78A-A08E-456DFC84B42A}"/>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6" name="Marcador de pie de página 5">
            <a:extLst>
              <a:ext uri="{FF2B5EF4-FFF2-40B4-BE49-F238E27FC236}">
                <a16:creationId xmlns:a16="http://schemas.microsoft.com/office/drawing/2014/main" id="{403FC9C5-A783-9A5B-80FB-0EFD95615BF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3206A04-8FA2-108C-0DA5-E51C21FC5106}"/>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190751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265DA-5C2C-BA2F-00DC-62BAAA7A1CB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4E13717-3E70-0451-C0A1-35F7AD1347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8AD9C40E-6DBC-F397-D294-61707685D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33D9E3D-A131-E2CE-D23C-0E043F9E93BB}"/>
              </a:ext>
            </a:extLst>
          </p:cNvPr>
          <p:cNvSpPr>
            <a:spLocks noGrp="1"/>
          </p:cNvSpPr>
          <p:nvPr>
            <p:ph type="dt" sz="half" idx="10"/>
          </p:nvPr>
        </p:nvSpPr>
        <p:spPr/>
        <p:txBody>
          <a:bodyPr/>
          <a:lstStyle/>
          <a:p>
            <a:fld id="{4213E109-E50C-47A1-B1B8-8583CCD2556A}" type="datetimeFigureOut">
              <a:rPr lang="es-MX" smtClean="0"/>
              <a:t>16/10/2023</a:t>
            </a:fld>
            <a:endParaRPr lang="es-MX"/>
          </a:p>
        </p:txBody>
      </p:sp>
      <p:sp>
        <p:nvSpPr>
          <p:cNvPr id="6" name="Marcador de pie de página 5">
            <a:extLst>
              <a:ext uri="{FF2B5EF4-FFF2-40B4-BE49-F238E27FC236}">
                <a16:creationId xmlns:a16="http://schemas.microsoft.com/office/drawing/2014/main" id="{D2731525-7AF0-F189-6316-FADBAFDE39F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C155124-4074-911C-7A2B-9B20C1D79D66}"/>
              </a:ext>
            </a:extLst>
          </p:cNvPr>
          <p:cNvSpPr>
            <a:spLocks noGrp="1"/>
          </p:cNvSpPr>
          <p:nvPr>
            <p:ph type="sldNum" sz="quarter" idx="12"/>
          </p:nvPr>
        </p:nvSpPr>
        <p:spPr/>
        <p:txBody>
          <a:bodyPr/>
          <a:lstStyle/>
          <a:p>
            <a:fld id="{7006F7EE-7E8C-4CB8-ACEE-1AD120A3BAFF}" type="slidenum">
              <a:rPr lang="es-MX" smtClean="0"/>
              <a:t>‹Nº›</a:t>
            </a:fld>
            <a:endParaRPr lang="es-MX"/>
          </a:p>
        </p:txBody>
      </p:sp>
    </p:spTree>
    <p:extLst>
      <p:ext uri="{BB962C8B-B14F-4D97-AF65-F5344CB8AC3E}">
        <p14:creationId xmlns:p14="http://schemas.microsoft.com/office/powerpoint/2010/main" val="2344839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445B820-26BA-9EF9-6387-9B5988BE2E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7AE9EDF-42D6-38D6-5725-18D4C30ED9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54D9576-4604-EEB1-8B7B-8691982F16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3E109-E50C-47A1-B1B8-8583CCD2556A}" type="datetimeFigureOut">
              <a:rPr lang="es-MX" smtClean="0"/>
              <a:t>16/10/2023</a:t>
            </a:fld>
            <a:endParaRPr lang="es-MX"/>
          </a:p>
        </p:txBody>
      </p:sp>
      <p:sp>
        <p:nvSpPr>
          <p:cNvPr id="5" name="Marcador de pie de página 4">
            <a:extLst>
              <a:ext uri="{FF2B5EF4-FFF2-40B4-BE49-F238E27FC236}">
                <a16:creationId xmlns:a16="http://schemas.microsoft.com/office/drawing/2014/main" id="{0DAAF237-6EBE-2DFD-0716-1FBDD28AD2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B22CB00E-7DFA-429C-CB15-DFBEB1CF29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6F7EE-7E8C-4CB8-ACEE-1AD120A3BAFF}" type="slidenum">
              <a:rPr lang="es-MX" smtClean="0"/>
              <a:t>‹Nº›</a:t>
            </a:fld>
            <a:endParaRPr lang="es-MX"/>
          </a:p>
        </p:txBody>
      </p:sp>
    </p:spTree>
    <p:extLst>
      <p:ext uri="{BB962C8B-B14F-4D97-AF65-F5344CB8AC3E}">
        <p14:creationId xmlns:p14="http://schemas.microsoft.com/office/powerpoint/2010/main" val="364758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becasparalatinos.com/becas-completas-lester-b-pearson-canada/"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becasparalatinos.com/becas-completas-en-holanda-2020-2021/"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ecasparalatinos.com/beca-completa-knight-hennessy-en-estados-unidos/"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knight-hennessy.stanford.edu/admission/planning-appl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ecasparalatinos.com/becas-ampere-francia/"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becasparalatinos.com/becas-doctorados-nueva-zelanda/"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becasparalatinos.com/beca-completa-del-gobierno-de-irlanda/"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becasparalatinos.com/becas-gates-cambridge/"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www.gatescambridge.org/programme/the-scholarsh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ecasparalatinos.com/becas-completas-mext-estudiar-en-japon/"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becasparalatinos.com/estudiar-en-alemania-becas-friedrich-ebert/"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becasparalatinos.com/beca-completa-clarendon-para-latinos-en-uk/"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F41D6B4-C224-6FAC-97D1-EB40B6B719F6}"/>
              </a:ext>
            </a:extLst>
          </p:cNvPr>
          <p:cNvSpPr txBox="1"/>
          <p:nvPr/>
        </p:nvSpPr>
        <p:spPr>
          <a:xfrm>
            <a:off x="2038350" y="3936823"/>
            <a:ext cx="8115300" cy="769441"/>
          </a:xfrm>
          <a:prstGeom prst="rect">
            <a:avLst/>
          </a:prstGeom>
          <a:noFill/>
        </p:spPr>
        <p:txBody>
          <a:bodyPr wrap="square">
            <a:spAutoFit/>
          </a:bodyPr>
          <a:lstStyle/>
          <a:p>
            <a:pPr algn="ctr"/>
            <a:r>
              <a:rPr lang="es-MX" sz="4400">
                <a:latin typeface="Arial Nova" panose="020B0504020202020204" pitchFamily="34" charset="0"/>
                <a:cs typeface="Arial" panose="020B0604020202020204" pitchFamily="34" charset="0"/>
              </a:rPr>
              <a:t>Convocatorias Internacionales</a:t>
            </a:r>
          </a:p>
        </p:txBody>
      </p:sp>
      <p:sp>
        <p:nvSpPr>
          <p:cNvPr id="5" name="CuadroTexto 4">
            <a:extLst>
              <a:ext uri="{FF2B5EF4-FFF2-40B4-BE49-F238E27FC236}">
                <a16:creationId xmlns:a16="http://schemas.microsoft.com/office/drawing/2014/main" id="{A2D937A8-D508-9452-7464-374BF6811CB5}"/>
              </a:ext>
            </a:extLst>
          </p:cNvPr>
          <p:cNvSpPr txBox="1"/>
          <p:nvPr/>
        </p:nvSpPr>
        <p:spPr>
          <a:xfrm>
            <a:off x="2038350" y="2290467"/>
            <a:ext cx="8115300" cy="2123658"/>
          </a:xfrm>
          <a:prstGeom prst="rect">
            <a:avLst/>
          </a:prstGeom>
          <a:noFill/>
        </p:spPr>
        <p:txBody>
          <a:bodyPr wrap="square">
            <a:spAutoFit/>
          </a:bodyPr>
          <a:lstStyle/>
          <a:p>
            <a:pPr algn="ctr"/>
            <a:r>
              <a:rPr lang="es-MX" sz="4400" b="1">
                <a:latin typeface="Arial Nova" panose="020B0504020202020204" pitchFamily="34" charset="0"/>
                <a:cs typeface="Cordia New" panose="020B0502040204020203" pitchFamily="34" charset="-34"/>
              </a:rPr>
              <a:t>Dirección de Asuntos Internacionales</a:t>
            </a:r>
          </a:p>
          <a:p>
            <a:pPr algn="ctr"/>
            <a:endParaRPr lang="es-MX" sz="4400" b="1">
              <a:latin typeface="Arial Nova" panose="020B0504020202020204" pitchFamily="34" charset="0"/>
              <a:cs typeface="Cordia New" panose="020B0502040204020203" pitchFamily="34" charset="-34"/>
            </a:endParaRPr>
          </a:p>
        </p:txBody>
      </p:sp>
      <p:sp>
        <p:nvSpPr>
          <p:cNvPr id="7" name="Rectángulo 6">
            <a:extLst>
              <a:ext uri="{FF2B5EF4-FFF2-40B4-BE49-F238E27FC236}">
                <a16:creationId xmlns:a16="http://schemas.microsoft.com/office/drawing/2014/main" id="{97528F0F-5190-7DD9-A7CC-D8FBBF445126}"/>
              </a:ext>
            </a:extLst>
          </p:cNvPr>
          <p:cNvSpPr/>
          <p:nvPr/>
        </p:nvSpPr>
        <p:spPr>
          <a:xfrm>
            <a:off x="1491343" y="2127380"/>
            <a:ext cx="9209314" cy="2817844"/>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897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2394279418"/>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effectLst/>
                        </a:rPr>
                        <a:t>Becas Lester </a:t>
                      </a:r>
                      <a:r>
                        <a:rPr lang="es-MX" sz="1400" b="0" i="0" u="none" strike="noStrike" kern="1200" noProof="0" dirty="0" err="1">
                          <a:effectLst/>
                        </a:rPr>
                        <a:t>B.Pearson</a:t>
                      </a:r>
                      <a:endParaRPr lang="es-MX" sz="1400" dirty="0" err="1">
                        <a:effectLst/>
                        <a:latin typeface="Arial Nova" panose="020B0504020202020204" pitchFamily="34" charset="0"/>
                        <a:cs typeface="Arial" panose="020B0604020202020204" pitchFamily="34" charset="0"/>
                      </a:endParaRP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Presencial</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err="1">
                          <a:effectLst/>
                          <a:latin typeface="Arial Nova"/>
                          <a:cs typeface="Arial"/>
                        </a:rPr>
                        <a:t>Lugar:Canada</a:t>
                      </a:r>
                      <a:endParaRPr lang="es-MX" sz="1400" dirty="0" err="1">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Egresados Nivel superior</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Exención de tasas de matrícula, patrocinio de matrícula completa, gasto educativo completo</a:t>
                      </a:r>
                      <a:endParaRPr lang="es-MX" sz="1400" dirty="0">
                        <a:effectLst/>
                        <a:latin typeface="Arial Nova" panose="020B0504020202020204" pitchFamily="34" charset="0"/>
                        <a:cs typeface="Arial" panose="020B0604020202020204" pitchFamily="34" charset="0"/>
                      </a:endParaRPr>
                    </a:p>
                    <a:p>
                      <a:pPr lvl="0" algn="l">
                        <a:lnSpc>
                          <a:spcPct val="100000"/>
                        </a:lnSpc>
                        <a:spcBef>
                          <a:spcPts val="0"/>
                        </a:spcBef>
                        <a:spcAft>
                          <a:spcPts val="0"/>
                        </a:spcAft>
                        <a:buNone/>
                      </a:pPr>
                      <a:r>
                        <a:rPr lang="es-MX" sz="1400" b="0" i="0" u="none" strike="noStrike" kern="1200" noProof="0" dirty="0">
                          <a:effectLst/>
                        </a:rPr>
                        <a:t>Gastos de compra de libros</a:t>
                      </a:r>
                      <a:endParaRPr lang="es-MX" dirty="0"/>
                    </a:p>
                    <a:p>
                      <a:pPr lvl="0" algn="l">
                        <a:lnSpc>
                          <a:spcPct val="100000"/>
                        </a:lnSpc>
                        <a:spcBef>
                          <a:spcPts val="0"/>
                        </a:spcBef>
                        <a:spcAft>
                          <a:spcPts val="0"/>
                        </a:spcAft>
                        <a:buNone/>
                      </a:pPr>
                      <a:r>
                        <a:rPr lang="es-MX" sz="1400" b="0" i="0" u="none" strike="noStrike" kern="1200" noProof="0" dirty="0">
                          <a:effectLst/>
                        </a:rPr>
                        <a:t>Patrocinio de tarifas adicionales</a:t>
                      </a:r>
                      <a:endParaRPr lang="es-MX" dirty="0"/>
                    </a:p>
                    <a:p>
                      <a:pPr lvl="0" algn="l">
                        <a:lnSpc>
                          <a:spcPct val="100000"/>
                        </a:lnSpc>
                        <a:spcBef>
                          <a:spcPts val="0"/>
                        </a:spcBef>
                        <a:spcAft>
                          <a:spcPts val="0"/>
                        </a:spcAft>
                        <a:buNone/>
                      </a:pPr>
                      <a:r>
                        <a:rPr lang="es-MX" sz="1400" b="0" i="0" u="none" strike="noStrike" kern="1200" noProof="0" dirty="0">
                          <a:effectLst/>
                        </a:rPr>
                        <a:t>Apoyo de residencia completo durante cuatro años, alojamiento gratuito</a:t>
                      </a:r>
                      <a:endParaRPr lang="es-MX" dirty="0"/>
                    </a:p>
                    <a:p>
                      <a:pPr marL="0" lvl="0" algn="l">
                        <a:spcBef>
                          <a:spcPts val="0"/>
                        </a:spcBef>
                        <a:spcAft>
                          <a:spcPts val="0"/>
                        </a:spcAft>
                        <a:buNone/>
                      </a:pPr>
                      <a:r>
                        <a:rPr lang="es-MX" sz="1400" b="0" i="0" u="none" strike="noStrike" kern="1200" noProof="0" dirty="0">
                          <a:effectLst/>
                        </a:rPr>
                        <a:t>Financiamiento para la participación en conferencias</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Hasta el </a:t>
                      </a:r>
                      <a:r>
                        <a:rPr lang="es-MX" sz="1400" b="0" i="0" u="none" strike="noStrike" kern="1200" noProof="0" dirty="0">
                          <a:effectLst/>
                        </a:rPr>
                        <a:t>30/11/2023</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Becas Completas Lester B. Pearson en Canadá 2024 | Becas para Latinos</a:t>
                      </a:r>
                      <a:endParaRPr lang="es-MX" sz="1400" dirty="0">
                        <a:effectLst/>
                        <a:latin typeface="Arial Nova"/>
                        <a:cs typeface="Arial"/>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332093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175829492"/>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kern="1200" dirty="0">
                          <a:effectLst/>
                          <a:latin typeface="Arial Nova"/>
                          <a:cs typeface="Arial"/>
                        </a:rPr>
                        <a:t>M</a:t>
                      </a:r>
                      <a:r>
                        <a:rPr lang="es-MX" sz="1400" b="0" i="0" u="none" strike="noStrike" kern="1200" noProof="0" dirty="0">
                          <a:effectLst/>
                        </a:rPr>
                        <a:t>aestría en Holanda 2024</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Presencial</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Holanda</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Egresados nivel superior</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Los aspirantes inscritos en maestrías de 13 meses recibirán fondos de manutención de 12,350 euros, asimismo los candidatos inscritos en maestrías de 25 meses recibirán 23,750 euros.</a:t>
                      </a:r>
                      <a:endParaRPr lang="es-MX" sz="1400" dirty="0">
                        <a:effectLst/>
                        <a:latin typeface="Arial Nova" panose="020B0504020202020204" pitchFamily="34" charset="0"/>
                        <a:cs typeface="Arial" panose="020B0604020202020204" pitchFamily="34" charset="0"/>
                      </a:endParaRPr>
                    </a:p>
                    <a:p>
                      <a:pPr lvl="0" algn="l">
                        <a:lnSpc>
                          <a:spcPct val="100000"/>
                        </a:lnSpc>
                        <a:spcBef>
                          <a:spcPts val="0"/>
                        </a:spcBef>
                        <a:spcAft>
                          <a:spcPts val="0"/>
                        </a:spcAft>
                        <a:buNone/>
                      </a:pPr>
                      <a:r>
                        <a:rPr lang="es-MX" sz="1400" b="0" i="0" u="none" strike="noStrike" kern="1200" noProof="0" dirty="0">
                          <a:effectLst/>
                        </a:rPr>
                        <a:t>Seguro de salud y responsabilidad civil de 700 euros.</a:t>
                      </a:r>
                      <a:endParaRPr lang="es-MX" dirty="0"/>
                    </a:p>
                    <a:p>
                      <a:pPr lvl="0" algn="l">
                        <a:lnSpc>
                          <a:spcPct val="100000"/>
                        </a:lnSpc>
                        <a:spcBef>
                          <a:spcPts val="0"/>
                        </a:spcBef>
                        <a:spcAft>
                          <a:spcPts val="0"/>
                        </a:spcAft>
                        <a:buNone/>
                      </a:pPr>
                      <a:r>
                        <a:rPr lang="es-MX" sz="1400" b="0" i="0" u="none" strike="noStrike" kern="1200" noProof="0" dirty="0">
                          <a:effectLst/>
                        </a:rPr>
                        <a:t>Solicitud de visas de un valor de 207 euros.</a:t>
                      </a:r>
                      <a:endParaRPr lang="es-MX" dirty="0"/>
                    </a:p>
                    <a:p>
                      <a:pPr marL="0" lvl="0" algn="l">
                        <a:spcBef>
                          <a:spcPts val="0"/>
                        </a:spcBef>
                        <a:spcAft>
                          <a:spcPts val="0"/>
                        </a:spcAft>
                        <a:buNone/>
                      </a:pPr>
                      <a:r>
                        <a:rPr lang="es-MX" sz="1400" b="0" i="0" u="none" strike="noStrike" kern="1200" noProof="0" dirty="0">
                          <a:effectLst/>
                        </a:rPr>
                        <a:t>Cuotas matriculares.</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Hasta el </a:t>
                      </a:r>
                      <a:r>
                        <a:rPr lang="es-MX" sz="1400" b="0" i="0" u="none" strike="noStrike" kern="1200" noProof="0" dirty="0">
                          <a:effectLst/>
                        </a:rPr>
                        <a:t>01/02/2024</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 de Maestría en Holanda Maastricht Completa 2024 | Becas para Latinos</a:t>
                      </a:r>
                      <a:endParaRPr lang="es-MX" sz="1400">
                        <a:effectLst/>
                        <a:latin typeface="Arial Nova" panose="020B0504020202020204" pitchFamily="34" charset="0"/>
                        <a:cs typeface="Arial" panose="020B0604020202020204" pitchFamily="34" charset="0"/>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323603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1897969317"/>
              </p:ext>
            </p:extLst>
          </p:nvPr>
        </p:nvGraphicFramePr>
        <p:xfrm>
          <a:off x="229082" y="1147665"/>
          <a:ext cx="10193212" cy="5491514"/>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6">
                <a:tc>
                  <a:txBody>
                    <a:bodyPr/>
                    <a:lstStyle/>
                    <a:p>
                      <a:pPr marL="0" algn="l" rtl="0" eaLnBrk="1" latinLnBrk="0" hangingPunct="1">
                        <a:spcBef>
                          <a:spcPts val="0"/>
                        </a:spcBef>
                        <a:spcAft>
                          <a:spcPts val="0"/>
                        </a:spcAft>
                      </a:pPr>
                      <a:r>
                        <a:rPr lang="es-MX" sz="1400" kern="1200" dirty="0">
                          <a:effectLst/>
                          <a:latin typeface="Arial Nova"/>
                          <a:cs typeface="Arial"/>
                        </a:rPr>
                        <a:t>Nombre:</a:t>
                      </a:r>
                      <a:r>
                        <a:rPr lang="es-MX" sz="1400" b="1" kern="1200" dirty="0">
                          <a:effectLst/>
                          <a:latin typeface="Arial Nova"/>
                          <a:cs typeface="Arial"/>
                        </a:rPr>
                        <a:t> </a:t>
                      </a:r>
                      <a:r>
                        <a:rPr lang="es-MX" sz="1400" b="0" i="0" u="none" strike="noStrike" kern="1200" noProof="0" dirty="0" err="1">
                          <a:effectLst/>
                        </a:rPr>
                        <a:t>Knight</a:t>
                      </a:r>
                      <a:r>
                        <a:rPr lang="es-MX" sz="1400" b="0" i="0" u="none" strike="noStrike" kern="1200" noProof="0" dirty="0">
                          <a:effectLst/>
                        </a:rPr>
                        <a:t> </a:t>
                      </a:r>
                      <a:r>
                        <a:rPr lang="es-MX" sz="1400" b="0" i="0" u="none" strike="noStrike" kern="1200" noProof="0" dirty="0" err="1">
                          <a:effectLst/>
                        </a:rPr>
                        <a:t>Hennesy</a:t>
                      </a:r>
                      <a:r>
                        <a:rPr lang="es-MX" sz="1400" b="0" i="0" u="none" strike="noStrike" kern="1200" noProof="0" dirty="0">
                          <a:effectLst/>
                        </a:rPr>
                        <a:t> 2024</a:t>
                      </a:r>
                      <a:endParaRPr lang="en-US" dirty="0"/>
                    </a:p>
                    <a:p>
                      <a:pPr marL="0" lvl="0" algn="l">
                        <a:spcBef>
                          <a:spcPts val="0"/>
                        </a:spcBef>
                        <a:spcAft>
                          <a:spcPts val="0"/>
                        </a:spcAft>
                        <a:buNone/>
                      </a:pPr>
                      <a:r>
                        <a:rPr lang="es-MX" sz="1400" b="1" i="0" u="none" strike="noStrike" kern="1200" noProof="0" dirty="0">
                          <a:solidFill>
                            <a:srgbClr val="444444"/>
                          </a:solidFill>
                          <a:effectLst/>
                          <a:latin typeface="Arial Nova"/>
                        </a:rPr>
                        <a:t> </a:t>
                      </a:r>
                      <a:r>
                        <a:rPr lang="es-MX" sz="1400" b="1" i="0" u="none" strike="noStrike" kern="1200" noProof="0" dirty="0" err="1">
                          <a:solidFill>
                            <a:srgbClr val="444444"/>
                          </a:solidFill>
                          <a:effectLst/>
                          <a:latin typeface="Arial Nova"/>
                        </a:rPr>
                        <a:t>Studies</a:t>
                      </a:r>
                      <a:r>
                        <a:rPr lang="es-MX" sz="1400" b="1" i="0" u="none" strike="noStrike" kern="1200" noProof="0" dirty="0">
                          <a:solidFill>
                            <a:srgbClr val="444444"/>
                          </a:solidFill>
                          <a:effectLst/>
                          <a:latin typeface="Arial Nova"/>
                        </a:rPr>
                        <a:t> -</a:t>
                      </a:r>
                      <a:r>
                        <a:rPr lang="es-MX" sz="1400" b="0" i="0" u="none" strike="noStrike" kern="1200" noProof="0" dirty="0">
                          <a:solidFill>
                            <a:srgbClr val="444444"/>
                          </a:solidFill>
                          <a:effectLst/>
                        </a:rPr>
                        <a:t>Universidad de Stanford, Estados Unidos.</a:t>
                      </a:r>
                      <a:endParaRPr lang="en-US" dirty="0"/>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a:t>
                      </a:r>
                      <a:r>
                        <a:rPr lang="es-MX" sz="1400" b="0" i="0" u="none" strike="noStrike" kern="1200" noProof="0" dirty="0">
                          <a:solidFill>
                            <a:srgbClr val="444444"/>
                          </a:solidFill>
                          <a:effectLst/>
                          <a:latin typeface="Arial Nova"/>
                        </a:rPr>
                        <a:t>Presencial</a:t>
                      </a: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Estados Unidos</a:t>
                      </a:r>
                      <a:endParaRPr lang="es-MX" sz="1400" b="0" i="0" u="none" strike="noStrike" kern="1200" noProof="0" dirty="0">
                        <a:solidFill>
                          <a:srgbClr val="444444"/>
                        </a:solidFill>
                        <a:effectLst/>
                        <a:latin typeface="Arial Nova"/>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a:t>
                      </a:r>
                      <a:r>
                        <a:rPr lang="es-MX" sz="1400" b="0" i="0" u="none" strike="noStrike" noProof="0" dirty="0">
                          <a:solidFill>
                            <a:srgbClr val="444444"/>
                          </a:solidFill>
                          <a:effectLst/>
                          <a:latin typeface="Arial Nova"/>
                        </a:rPr>
                        <a:t>Egresados de nivel superior</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Subvención de financiación de tres (3) años.</a:t>
                      </a:r>
                      <a:endParaRPr lang="es-MX" sz="1400" b="0" i="0" u="none" strike="noStrike" kern="1200" noProof="0" dirty="0">
                        <a:solidFill>
                          <a:srgbClr val="444444"/>
                        </a:solidFill>
                        <a:effectLst/>
                        <a:latin typeface="Arial Nova"/>
                      </a:endParaRPr>
                    </a:p>
                    <a:p>
                      <a:pPr lvl="0" algn="l">
                        <a:lnSpc>
                          <a:spcPct val="100000"/>
                        </a:lnSpc>
                        <a:spcBef>
                          <a:spcPts val="0"/>
                        </a:spcBef>
                        <a:spcAft>
                          <a:spcPts val="0"/>
                        </a:spcAft>
                        <a:buNone/>
                      </a:pPr>
                      <a:r>
                        <a:rPr lang="es-MX" sz="1400" b="0" i="0" u="none" strike="noStrike" kern="1200" noProof="0" dirty="0">
                          <a:effectLst/>
                        </a:rPr>
                        <a:t>Estipendio para sufragar los gastos generados por la matrícula universitaria.</a:t>
                      </a:r>
                      <a:endParaRPr lang="es-MX" dirty="0"/>
                    </a:p>
                    <a:p>
                      <a:pPr lvl="0" algn="l">
                        <a:lnSpc>
                          <a:spcPct val="100000"/>
                        </a:lnSpc>
                        <a:spcBef>
                          <a:spcPts val="0"/>
                        </a:spcBef>
                        <a:spcAft>
                          <a:spcPts val="0"/>
                        </a:spcAft>
                        <a:buNone/>
                      </a:pPr>
                      <a:r>
                        <a:rPr lang="es-MX" sz="1400" b="0" i="0" u="none" strike="noStrike" kern="1200" noProof="0" dirty="0">
                          <a:effectLst/>
                        </a:rPr>
                        <a:t>Fondos para subsistencia.</a:t>
                      </a:r>
                      <a:endParaRPr lang="es-MX" dirty="0"/>
                    </a:p>
                    <a:p>
                      <a:pPr lvl="0" algn="l">
                        <a:lnSpc>
                          <a:spcPct val="100000"/>
                        </a:lnSpc>
                        <a:spcBef>
                          <a:spcPts val="0"/>
                        </a:spcBef>
                        <a:spcAft>
                          <a:spcPts val="0"/>
                        </a:spcAft>
                        <a:buNone/>
                      </a:pPr>
                      <a:r>
                        <a:rPr lang="es-MX" sz="1400" b="0" i="0" u="none" strike="noStrike" kern="1200" noProof="0" dirty="0">
                          <a:effectLst/>
                        </a:rPr>
                        <a:t>Estipendio para cubrir con los gastos de alojamiento, comida, libros, suministros académicos, material de instrucción y costos de transporte local.</a:t>
                      </a:r>
                      <a:endParaRPr lang="es-MX" dirty="0"/>
                    </a:p>
                    <a:p>
                      <a:pPr lvl="0" algn="l">
                        <a:lnSpc>
                          <a:spcPct val="100000"/>
                        </a:lnSpc>
                        <a:spcBef>
                          <a:spcPts val="0"/>
                        </a:spcBef>
                        <a:spcAft>
                          <a:spcPts val="0"/>
                        </a:spcAft>
                        <a:buNone/>
                      </a:pPr>
                      <a:r>
                        <a:rPr lang="es-MX" sz="1400" b="0" i="0" u="none" strike="noStrike" kern="1200" noProof="0" dirty="0">
                          <a:effectLst/>
                        </a:rPr>
                        <a:t>Pasaje aéreo anualmente de ida y vuelta desde Stanford.</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a:t>
                      </a:r>
                      <a:r>
                        <a:rPr lang="es-MX" sz="1400" b="0" i="0" u="none" strike="noStrike" kern="1200" noProof="0" dirty="0">
                          <a:solidFill>
                            <a:srgbClr val="444444"/>
                          </a:solidFill>
                          <a:effectLst/>
                          <a:latin typeface="Arial Nova"/>
                        </a:rPr>
                        <a:t>Hasta el </a:t>
                      </a:r>
                      <a:r>
                        <a:rPr lang="es-MX" sz="1400" b="0" i="0" u="none" strike="noStrike" kern="1200" noProof="0" dirty="0">
                          <a:solidFill>
                            <a:srgbClr val="444444"/>
                          </a:solidFill>
                          <a:effectLst/>
                        </a:rPr>
                        <a:t>11/10/2023</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Becas Knight Hennessy en la Universidad de Stanford 2024 | Becas para Latinos</a:t>
                      </a:r>
                      <a:endParaRPr lang="es-MX" sz="1400" b="0" i="0" u="none" strike="noStrike" kern="1200" noProof="0">
                        <a:solidFill>
                          <a:srgbClr val="444444"/>
                        </a:solidFill>
                        <a:effectLst/>
                        <a:latin typeface="Arial Nova"/>
                      </a:endParaRPr>
                    </a:p>
                  </a:txBody>
                  <a:tcPr marL="0" marR="0" marT="0" marB="0" anchor="ctr"/>
                </a:tc>
                <a:tc>
                  <a:txBody>
                    <a:bodyPr/>
                    <a:lstStyle/>
                    <a:p>
                      <a:pPr lvl="0" algn="just">
                        <a:buNone/>
                      </a:pPr>
                      <a:r>
                        <a:rPr lang="es-MX" sz="1400" b="0" i="0" u="none" strike="noStrike" kern="1200" noProof="0" dirty="0">
                          <a:solidFill>
                            <a:schemeClr val="dk1"/>
                          </a:solidFill>
                          <a:effectLst/>
                          <a:hlinkClick r:id="rId4"/>
                        </a:rPr>
                        <a:t>Planning to Apply | Knight-Hennessy Scholars (stanford.edu)</a:t>
                      </a:r>
                      <a:endParaRPr lang="en-US"/>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3585489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3112927818"/>
              </p:ext>
            </p:extLst>
          </p:nvPr>
        </p:nvGraphicFramePr>
        <p:xfrm>
          <a:off x="229082" y="1147665"/>
          <a:ext cx="10193212" cy="5439746"/>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solidFill>
                            <a:schemeClr val="tx1"/>
                          </a:solidFill>
                          <a:effectLst/>
                          <a:latin typeface="Arial Nova"/>
                        </a:rPr>
                        <a:t>Becas </a:t>
                      </a:r>
                      <a:r>
                        <a:rPr lang="es-MX" sz="1400" b="0" i="0" u="none" strike="noStrike" kern="1200" noProof="0" err="1">
                          <a:solidFill>
                            <a:schemeClr val="tx1"/>
                          </a:solidFill>
                          <a:effectLst/>
                          <a:latin typeface="Arial Nova"/>
                        </a:rPr>
                        <a:t>Ampère</a:t>
                      </a:r>
                      <a:r>
                        <a:rPr lang="es-MX" sz="1400" b="0" i="0" u="none" strike="noStrike" kern="1200" noProof="0" dirty="0">
                          <a:solidFill>
                            <a:schemeClr val="tx1"/>
                          </a:solidFill>
                          <a:effectLst/>
                          <a:latin typeface="Arial Nova"/>
                        </a:rPr>
                        <a:t> en Francia 2024</a:t>
                      </a: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a:t>
                      </a:r>
                      <a:r>
                        <a:rPr lang="es-MX" sz="1400" b="0" i="0" u="none" strike="noStrike" kern="1200" noProof="0" dirty="0">
                          <a:solidFill>
                            <a:srgbClr val="444444"/>
                          </a:solidFill>
                          <a:effectLst/>
                          <a:latin typeface="Arial Nova"/>
                        </a:rPr>
                        <a:t>Presencial</a:t>
                      </a:r>
                      <a:endParaRPr lang="es-MX" sz="140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Francia</a:t>
                      </a:r>
                      <a:endParaRPr lang="es-ES" sz="1800" b="1" i="0" u="none" strike="noStrike" kern="1200" noProof="0" dirty="0">
                        <a:solidFill>
                          <a:srgbClr val="FFFFFF"/>
                        </a:solidFill>
                        <a:effectLst/>
                        <a:latin typeface="Calibri"/>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a:t>
                      </a:r>
                      <a:r>
                        <a:rPr lang="es-MX" sz="1400" b="0" i="0" u="none" strike="noStrike" noProof="0" dirty="0">
                          <a:solidFill>
                            <a:srgbClr val="444444"/>
                          </a:solidFill>
                          <a:effectLst/>
                          <a:latin typeface="Arial Nova"/>
                        </a:rPr>
                        <a:t>Egresados de nivel medio superior</a:t>
                      </a:r>
                      <a:endParaRPr lang="es-MX" sz="140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1.000 EUR al mes durante un año académico (renovable bajo condiciones)</a:t>
                      </a:r>
                      <a:endParaRPr lang="es-MX" sz="1400" b="0" i="0" u="none" strike="noStrike" kern="1200" noProof="0">
                        <a:solidFill>
                          <a:srgbClr val="444444"/>
                        </a:solidFill>
                        <a:effectLst/>
                        <a:latin typeface="Arial Nova"/>
                      </a:endParaRPr>
                    </a:p>
                    <a:p>
                      <a:pPr marL="0" lvl="0" algn="l">
                        <a:spcBef>
                          <a:spcPts val="0"/>
                        </a:spcBef>
                        <a:spcAft>
                          <a:spcPts val="0"/>
                        </a:spcAft>
                        <a:buNone/>
                      </a:pPr>
                      <a:r>
                        <a:rPr lang="es-MX" sz="1400" b="0" i="0" u="none" strike="noStrike" kern="1200" noProof="0" dirty="0">
                          <a:effectLst/>
                        </a:rPr>
                        <a:t>Cada año se conceden unas 20 becas</a:t>
                      </a:r>
                      <a:endParaRPr lang="es-MX"/>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a:t>
                      </a:r>
                      <a:r>
                        <a:rPr lang="es-MX" sz="1400" b="0" i="0" u="none" strike="noStrike" kern="1200" noProof="0" dirty="0">
                          <a:solidFill>
                            <a:srgbClr val="444444"/>
                          </a:solidFill>
                          <a:effectLst/>
                          <a:latin typeface="Arial Nova"/>
                        </a:rPr>
                        <a:t>Hasta el </a:t>
                      </a:r>
                      <a:r>
                        <a:rPr lang="es-MX" sz="1400" b="0" i="0" u="none" strike="noStrike" kern="1200" noProof="0" dirty="0">
                          <a:solidFill>
                            <a:srgbClr val="444444"/>
                          </a:solidFill>
                          <a:effectLst/>
                        </a:rPr>
                        <a:t>01/01/2024</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Becas Ampère - Francia 2024 | Becas para Latinos</a:t>
                      </a:r>
                      <a:endParaRPr lang="es-MX" sz="1400" b="0" i="0" u="none" strike="noStrike" kern="1200" noProof="0">
                        <a:solidFill>
                          <a:srgbClr val="444444"/>
                        </a:solidFill>
                        <a:effectLst/>
                        <a:latin typeface="Arial Nova"/>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2990288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1142495957"/>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effectLst/>
                          <a:latin typeface="Arial Nova"/>
                        </a:rPr>
                        <a:t>Becas Completas </a:t>
                      </a:r>
                      <a:r>
                        <a:rPr lang="es-MX" sz="1400" b="0" i="0" u="none" strike="noStrike" kern="1200" noProof="0" err="1">
                          <a:effectLst/>
                          <a:latin typeface="Arial Nova"/>
                        </a:rPr>
                        <a:t>Manaaki</a:t>
                      </a:r>
                      <a:r>
                        <a:rPr lang="es-MX" sz="1400" b="0" i="0" u="none" strike="noStrike" kern="1200" noProof="0" dirty="0">
                          <a:effectLst/>
                          <a:latin typeface="Arial Nova"/>
                        </a:rPr>
                        <a:t> en Nueva Zelanda</a:t>
                      </a:r>
                      <a:endParaRPr lang="es-MX" sz="1400" b="1" dirty="0">
                        <a:effectLst/>
                        <a:latin typeface="Arial Nova"/>
                        <a:cs typeface="Arial"/>
                      </a:endParaRP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a:t>
                      </a:r>
                      <a:r>
                        <a:rPr lang="es-MX" sz="1400" b="0" i="0" u="none" strike="noStrike" kern="1200" noProof="0" dirty="0">
                          <a:solidFill>
                            <a:srgbClr val="444444"/>
                          </a:solidFill>
                          <a:effectLst/>
                          <a:latin typeface="Arial Nova"/>
                        </a:rPr>
                        <a:t>Presencial</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Nueva Zelanda</a:t>
                      </a:r>
                      <a:endParaRPr lang="es-MX" sz="1400" b="0" i="0" u="none" strike="noStrike" kern="1200" noProof="0" dirty="0">
                        <a:solidFill>
                          <a:srgbClr val="444444"/>
                        </a:solidFill>
                        <a:effectLst/>
                        <a:latin typeface="Arial Nova"/>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a:t>
                      </a:r>
                      <a:r>
                        <a:rPr lang="es-MX" sz="1400" b="0" i="0" u="none" strike="noStrike" noProof="0" dirty="0">
                          <a:solidFill>
                            <a:srgbClr val="444444"/>
                          </a:solidFill>
                          <a:effectLst/>
                          <a:latin typeface="Arial Nova"/>
                        </a:rPr>
                        <a:t>Egresados de nivel maestría</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Las becas de doctorado de la Universidad de </a:t>
                      </a:r>
                      <a:r>
                        <a:rPr lang="es-MX" sz="1400" b="0" i="0" u="none" strike="noStrike" kern="1200" noProof="0" dirty="0" err="1">
                          <a:effectLst/>
                        </a:rPr>
                        <a:t>Otago</a:t>
                      </a:r>
                      <a:r>
                        <a:rPr lang="es-MX" sz="1400" b="0" i="0" u="none" strike="noStrike" kern="1200" noProof="0" dirty="0">
                          <a:effectLst/>
                        </a:rPr>
                        <a:t> proporcionarán un estipendio de NZ $ 30,696 por año más una exención de las tasas de matrícula nacionales durante 36 meses </a:t>
                      </a:r>
                      <a:endParaRPr lang="es-MX" sz="1400" b="0" i="0" u="none" strike="noStrike" kern="1200" noProof="0">
                        <a:effectLst/>
                      </a:endParaRPr>
                    </a:p>
                    <a:p>
                      <a:pPr marL="0" lvl="0" algn="l">
                        <a:spcBef>
                          <a:spcPts val="0"/>
                        </a:spcBef>
                        <a:spcAft>
                          <a:spcPts val="0"/>
                        </a:spcAft>
                        <a:buNone/>
                      </a:pPr>
                      <a:r>
                        <a:rPr lang="es-MX" sz="1400" b="0" i="0" u="none" strike="noStrike" kern="1200" noProof="0" dirty="0">
                          <a:effectLst/>
                        </a:rPr>
                        <a:t>Doctorados profesionales (</a:t>
                      </a:r>
                      <a:r>
                        <a:rPr lang="es-MX" sz="1400" b="0" i="0" u="none" strike="noStrike" kern="1200" noProof="0" dirty="0" err="1">
                          <a:effectLst/>
                        </a:rPr>
                        <a:t>DClinDent</a:t>
                      </a:r>
                      <a:r>
                        <a:rPr lang="es-MX" sz="1400" b="0" i="0" u="none" strike="noStrike" kern="1200" noProof="0" dirty="0">
                          <a:effectLst/>
                        </a:rPr>
                        <a:t>, DMA, DBA, </a:t>
                      </a:r>
                      <a:r>
                        <a:rPr lang="es-MX" sz="1400" b="0" i="0" u="none" strike="noStrike" kern="1200" noProof="0" dirty="0" err="1">
                          <a:effectLst/>
                        </a:rPr>
                        <a:t>EDd</a:t>
                      </a:r>
                      <a:r>
                        <a:rPr lang="es-MX" sz="1400" b="0" i="0" u="none" strike="noStrike" kern="1200" noProof="0" dirty="0">
                          <a:effectLst/>
                        </a:rPr>
                        <a:t>): estipendio de NZ $ 30 696 por año más una exención de la tarifa de matrícula por hasta 36 meses con un límite de la tarifa nacional (excluye la tarifa de servicios estudiantiles y el seguro)</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a:t>
                      </a:r>
                      <a:r>
                        <a:rPr lang="es-MX" sz="1400" b="0" i="0" u="none" strike="noStrike" kern="1200" noProof="0" dirty="0">
                          <a:solidFill>
                            <a:srgbClr val="444444"/>
                          </a:solidFill>
                          <a:effectLst/>
                          <a:latin typeface="Arial Nova"/>
                        </a:rPr>
                        <a:t>Todo el año</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Becas para Doctorados en Nueva Zelanda | Becas para Latinos</a:t>
                      </a:r>
                      <a:endParaRPr lang="es-MX" sz="1400" b="0" i="0" u="none" strike="noStrike" kern="1200" noProof="0">
                        <a:solidFill>
                          <a:srgbClr val="444444"/>
                        </a:solidFill>
                        <a:effectLst/>
                        <a:latin typeface="Arial Nova"/>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326903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1607368176"/>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effectLst/>
                        </a:rPr>
                        <a:t>Beca en Irlanda 2024</a:t>
                      </a:r>
                      <a:endParaRPr lang="es-MX" sz="1400" b="1" i="0" u="none" strike="noStrike" kern="1200" noProof="0" dirty="0">
                        <a:solidFill>
                          <a:srgbClr val="444444"/>
                        </a:solidFill>
                        <a:effectLst/>
                        <a:latin typeface="Arial Nova"/>
                      </a:endParaRP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a:t>
                      </a:r>
                      <a:r>
                        <a:rPr lang="es-MX" sz="1400" b="0" i="0" u="none" strike="noStrike" kern="1200" noProof="0" dirty="0">
                          <a:solidFill>
                            <a:srgbClr val="444444"/>
                          </a:solidFill>
                          <a:effectLst/>
                          <a:latin typeface="Arial Nova"/>
                        </a:rPr>
                        <a:t>Presencial</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Irlanda</a:t>
                      </a:r>
                      <a:endParaRPr lang="es-MX" sz="1400" b="0" i="0" u="none" strike="noStrike" kern="1200" noProof="0" dirty="0">
                        <a:solidFill>
                          <a:srgbClr val="444444"/>
                        </a:solidFill>
                        <a:effectLst/>
                        <a:latin typeface="Arial Nova"/>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a:t>
                      </a:r>
                      <a:r>
                        <a:rPr lang="es-MX" sz="1400" b="0" i="0" u="none" strike="noStrike" noProof="0" dirty="0">
                          <a:solidFill>
                            <a:srgbClr val="444444"/>
                          </a:solidFill>
                          <a:effectLst/>
                          <a:latin typeface="Arial Nova"/>
                        </a:rPr>
                        <a:t>Egresados de nivel  superior y maestría</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Matrícula universitaria completa.</a:t>
                      </a:r>
                      <a:endParaRPr lang="es-MX" sz="1400" b="0" i="0" u="none" strike="noStrike" kern="1200" noProof="0" dirty="0">
                        <a:solidFill>
                          <a:srgbClr val="444444"/>
                        </a:solidFill>
                        <a:effectLst/>
                        <a:latin typeface="Arial Nova"/>
                      </a:endParaRPr>
                    </a:p>
                    <a:p>
                      <a:pPr lvl="0" algn="l">
                        <a:lnSpc>
                          <a:spcPct val="100000"/>
                        </a:lnSpc>
                        <a:spcBef>
                          <a:spcPts val="0"/>
                        </a:spcBef>
                        <a:spcAft>
                          <a:spcPts val="0"/>
                        </a:spcAft>
                        <a:buNone/>
                      </a:pPr>
                      <a:r>
                        <a:rPr lang="es-MX" sz="1400" b="0" i="0" u="none" strike="noStrike" kern="1200" noProof="0" dirty="0">
                          <a:effectLst/>
                        </a:rPr>
                        <a:t>Estipendio anual de 28,000 euros.</a:t>
                      </a:r>
                      <a:endParaRPr lang="es-MX" dirty="0"/>
                    </a:p>
                    <a:p>
                      <a:pPr lvl="0" algn="l">
                        <a:lnSpc>
                          <a:spcPct val="100000"/>
                        </a:lnSpc>
                        <a:spcBef>
                          <a:spcPts val="0"/>
                        </a:spcBef>
                        <a:spcAft>
                          <a:spcPts val="0"/>
                        </a:spcAft>
                        <a:buNone/>
                      </a:pPr>
                      <a:r>
                        <a:rPr lang="es-MX" sz="1400" b="0" i="0" u="none" strike="noStrike" kern="1200" noProof="0" dirty="0">
                          <a:effectLst/>
                        </a:rPr>
                        <a:t>Gastos de investigación por 3,200 euros.</a:t>
                      </a:r>
                      <a:endParaRPr lang="es-MX" dirty="0"/>
                    </a:p>
                    <a:p>
                      <a:pPr lvl="0" algn="l">
                        <a:lnSpc>
                          <a:spcPct val="100000"/>
                        </a:lnSpc>
                        <a:spcBef>
                          <a:spcPts val="0"/>
                        </a:spcBef>
                        <a:spcAft>
                          <a:spcPts val="0"/>
                        </a:spcAft>
                        <a:buNone/>
                      </a:pPr>
                      <a:r>
                        <a:rPr lang="es-MX" sz="1400" b="0" i="0" u="none" strike="noStrike" kern="1200" noProof="0" dirty="0">
                          <a:effectLst/>
                        </a:rPr>
                        <a:t>Contribución a las tasas incluidas de la Unión Europea.</a:t>
                      </a:r>
                      <a:endParaRPr lang="es-MX" dirty="0"/>
                    </a:p>
                    <a:p>
                      <a:pPr marL="0" lvl="0" algn="l">
                        <a:spcBef>
                          <a:spcPts val="0"/>
                        </a:spcBef>
                        <a:spcAft>
                          <a:spcPts val="0"/>
                        </a:spcAft>
                        <a:buNone/>
                      </a:pPr>
                      <a:r>
                        <a:rPr lang="es-MX" sz="1400" b="0" i="0" u="none" strike="noStrike" kern="1200" noProof="0" dirty="0">
                          <a:effectLst/>
                        </a:rPr>
                        <a:t>Recompensas individuales por investigaciones sobresalientes</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a:t>
                      </a:r>
                      <a:r>
                        <a:rPr lang="es-MX" sz="1400" b="0" i="0" u="none" strike="noStrike" kern="1200" noProof="0" dirty="0">
                          <a:solidFill>
                            <a:srgbClr val="444444"/>
                          </a:solidFill>
                          <a:effectLst/>
                          <a:latin typeface="Arial Nova"/>
                        </a:rPr>
                        <a:t>Hasta el </a:t>
                      </a:r>
                      <a:r>
                        <a:rPr lang="es-MX" sz="1400" b="0" i="0" u="none" strike="noStrike" kern="1200" noProof="0" dirty="0">
                          <a:solidFill>
                            <a:srgbClr val="444444"/>
                          </a:solidFill>
                          <a:effectLst/>
                        </a:rPr>
                        <a:t>12/10/2023</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 Completa de Posgrado del Gobierno de Irlanda 2024 | Becas para Latinos</a:t>
                      </a:r>
                      <a:endParaRPr lang="es-MX" sz="1400" b="0" i="0" u="none" strike="noStrike" kern="1200" noProof="0">
                        <a:solidFill>
                          <a:srgbClr val="444444"/>
                        </a:solidFill>
                        <a:effectLst/>
                        <a:latin typeface="Arial Nova"/>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2868788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2276071733"/>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effectLst/>
                        </a:rPr>
                        <a:t>Beca Gates Cambridge 2024</a:t>
                      </a:r>
                    </a:p>
                    <a:p>
                      <a:pPr marL="0" lvl="0" algn="l">
                        <a:spcBef>
                          <a:spcPts val="0"/>
                        </a:spcBef>
                        <a:spcAft>
                          <a:spcPts val="0"/>
                        </a:spcAft>
                        <a:buNone/>
                      </a:pPr>
                      <a:r>
                        <a:rPr lang="es-MX" sz="1400" b="0" i="0" u="none" strike="noStrike" kern="1200" noProof="0" dirty="0">
                          <a:effectLst/>
                        </a:rPr>
                        <a:t>Universidad de Cambridge</a:t>
                      </a: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a:t>
                      </a:r>
                      <a:r>
                        <a:rPr lang="es-MX" sz="1400" b="0" i="0" u="none" strike="noStrike" kern="1200" noProof="0" dirty="0">
                          <a:solidFill>
                            <a:srgbClr val="444444"/>
                          </a:solidFill>
                          <a:effectLst/>
                          <a:latin typeface="Arial Nova"/>
                        </a:rPr>
                        <a:t>Presencial</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Reino Unido</a:t>
                      </a:r>
                      <a:endParaRPr lang="es-MX" sz="1400" b="0" i="0" u="none" strike="noStrike" kern="1200" noProof="0" dirty="0">
                        <a:solidFill>
                          <a:srgbClr val="444444"/>
                        </a:solidFill>
                        <a:effectLst/>
                        <a:latin typeface="Arial Nova"/>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a:t>
                      </a:r>
                      <a:r>
                        <a:rPr lang="es-MX" sz="1400" b="0" i="0" u="none" strike="noStrike" noProof="0" dirty="0">
                          <a:solidFill>
                            <a:srgbClr val="444444"/>
                          </a:solidFill>
                          <a:effectLst/>
                          <a:latin typeface="Arial Nova"/>
                        </a:rPr>
                        <a:t>Egresados de nivel superior y maestría</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a:effectLst/>
                          <a:latin typeface="Arial Nova"/>
                          <a:cs typeface="Arial"/>
                        </a:rPr>
                        <a:t>Apoyos: </a:t>
                      </a:r>
                      <a:r>
                        <a:rPr lang="es-MX" sz="1400" b="0" i="0" u="none" strike="noStrike" kern="1200" noProof="0" dirty="0">
                          <a:effectLst/>
                        </a:rPr>
                        <a:t>Tasa de composición universitaria (varía según el programa de posgrado).</a:t>
                      </a:r>
                      <a:endParaRPr lang="es-MX" sz="1400" b="0" i="0" u="none" strike="noStrike" kern="1200" noProof="0" dirty="0">
                        <a:solidFill>
                          <a:srgbClr val="444444"/>
                        </a:solidFill>
                        <a:effectLst/>
                        <a:latin typeface="Arial Nova"/>
                      </a:endParaRPr>
                    </a:p>
                    <a:p>
                      <a:pPr lvl="0" algn="l">
                        <a:lnSpc>
                          <a:spcPct val="100000"/>
                        </a:lnSpc>
                        <a:spcBef>
                          <a:spcPts val="0"/>
                        </a:spcBef>
                        <a:spcAft>
                          <a:spcPts val="0"/>
                        </a:spcAft>
                        <a:buNone/>
                      </a:pPr>
                      <a:r>
                        <a:rPr lang="es-MX" sz="1400" b="0" i="0" u="none" strike="noStrike" kern="1200" noProof="0" dirty="0">
                          <a:effectLst/>
                        </a:rPr>
                        <a:t>Subsidio de mantenimiento £20,000 / año.</a:t>
                      </a:r>
                      <a:endParaRPr lang="es-MX" dirty="0"/>
                    </a:p>
                    <a:p>
                      <a:pPr lvl="0" algn="l">
                        <a:lnSpc>
                          <a:spcPct val="100000"/>
                        </a:lnSpc>
                        <a:spcBef>
                          <a:spcPts val="0"/>
                        </a:spcBef>
                        <a:spcAft>
                          <a:spcPts val="0"/>
                        </a:spcAft>
                        <a:buNone/>
                      </a:pPr>
                      <a:r>
                        <a:rPr lang="es-MX" sz="1400" b="0" i="0" u="none" strike="noStrike" kern="1200" noProof="0" dirty="0">
                          <a:effectLst/>
                        </a:rPr>
                        <a:t>Pasajes de avión ida y vuelta en clase económica.</a:t>
                      </a:r>
                      <a:endParaRPr lang="es-MX" dirty="0"/>
                    </a:p>
                    <a:p>
                      <a:pPr lvl="0" algn="l">
                        <a:lnSpc>
                          <a:spcPct val="100000"/>
                        </a:lnSpc>
                        <a:spcBef>
                          <a:spcPts val="0"/>
                        </a:spcBef>
                        <a:spcAft>
                          <a:spcPts val="0"/>
                        </a:spcAft>
                        <a:buNone/>
                      </a:pPr>
                      <a:r>
                        <a:rPr lang="es-MX" sz="1400" b="0" i="0" u="none" strike="noStrike" kern="1200" noProof="0" dirty="0">
                          <a:effectLst/>
                        </a:rPr>
                        <a:t>Costos de visa de entrada.</a:t>
                      </a:r>
                      <a:endParaRPr lang="es-MX" dirty="0"/>
                    </a:p>
                    <a:p>
                      <a:pPr marL="0" lvl="0" algn="l">
                        <a:spcBef>
                          <a:spcPts val="0"/>
                        </a:spcBef>
                        <a:spcAft>
                          <a:spcPts val="0"/>
                        </a:spcAft>
                        <a:buNone/>
                      </a:pPr>
                      <a:r>
                        <a:rPr lang="es-MX" sz="1400" b="0" i="0" u="none" strike="noStrike" kern="1200" noProof="0" dirty="0">
                          <a:effectLst/>
                        </a:rPr>
                        <a:t>Costo del recargo de salud de inmigración</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a:t>
                      </a:r>
                      <a:r>
                        <a:rPr lang="es-MX" sz="1400" b="0" i="0" u="none" strike="noStrike" kern="1200" noProof="0" dirty="0">
                          <a:solidFill>
                            <a:srgbClr val="444444"/>
                          </a:solidFill>
                          <a:effectLst/>
                          <a:latin typeface="Arial Nova"/>
                        </a:rPr>
                        <a:t>Hasta el </a:t>
                      </a:r>
                      <a:r>
                        <a:rPr lang="es-MX" sz="1400" b="0" i="0" u="none" strike="noStrike" kern="1200" noProof="0" dirty="0">
                          <a:solidFill>
                            <a:srgbClr val="444444"/>
                          </a:solidFill>
                          <a:effectLst/>
                        </a:rPr>
                        <a:t>05/12/2023</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 Completa Gates Cambridge en Reino Unido | Becas para Latinos</a:t>
                      </a:r>
                      <a:endParaRPr lang="es-MX" sz="1400" b="0" i="0" u="none" strike="noStrike" kern="1200" noProof="0">
                        <a:solidFill>
                          <a:srgbClr val="444444"/>
                        </a:solidFill>
                        <a:effectLst/>
                        <a:latin typeface="Arial Nova"/>
                      </a:endParaRPr>
                    </a:p>
                  </a:txBody>
                  <a:tcPr marL="0" marR="0" marT="0" marB="0" anchor="ctr"/>
                </a:tc>
                <a:tc>
                  <a:txBody>
                    <a:bodyPr/>
                    <a:lstStyle/>
                    <a:p>
                      <a:pPr lvl="0" algn="just">
                        <a:buNone/>
                      </a:pPr>
                      <a:r>
                        <a:rPr lang="es-MX" sz="1400" b="0" i="0" u="none" strike="noStrike" kern="1200" noProof="0" dirty="0">
                          <a:solidFill>
                            <a:schemeClr val="dk1"/>
                          </a:solidFill>
                          <a:effectLst/>
                          <a:hlinkClick r:id="rId4"/>
                        </a:rPr>
                        <a:t>Postgraduate Cambridge University Scholarship | Gates Cambridge</a:t>
                      </a:r>
                      <a:endParaRPr lang="en-US"/>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3653731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2338479691"/>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effectLst/>
                        </a:rPr>
                        <a:t>Becas MEXT en Japón</a:t>
                      </a:r>
                    </a:p>
                    <a:p>
                      <a:pPr marL="0" lvl="0" algn="l">
                        <a:spcBef>
                          <a:spcPts val="0"/>
                        </a:spcBef>
                        <a:spcAft>
                          <a:spcPts val="0"/>
                        </a:spcAft>
                        <a:buNone/>
                      </a:pPr>
                      <a:r>
                        <a:rPr lang="es-MX" sz="1400" b="0" i="0" u="none" strike="noStrike" kern="1200" noProof="0" dirty="0">
                          <a:effectLst/>
                          <a:latin typeface="Calibri"/>
                        </a:rPr>
                        <a:t>Universidad </a:t>
                      </a:r>
                      <a:r>
                        <a:rPr lang="es-MX" sz="1400" b="0" i="0" u="none" strike="noStrike" kern="1200" noProof="0" dirty="0" err="1">
                          <a:effectLst/>
                          <a:latin typeface="Calibri"/>
                        </a:rPr>
                        <a:t>Ritsumeikan</a:t>
                      </a:r>
                      <a:r>
                        <a:rPr lang="es-MX" sz="1400" b="0" i="0" u="none" strike="noStrike" kern="1200" noProof="0" dirty="0">
                          <a:effectLst/>
                          <a:latin typeface="Calibri"/>
                        </a:rPr>
                        <a:t> Asia Pacífico (APU), Japón.</a:t>
                      </a:r>
                      <a:endParaRPr lang="es-MX" dirty="0"/>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Presencial</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a:t>
                      </a:r>
                      <a:r>
                        <a:rPr lang="es-MX" sz="1400" kern="1200" dirty="0" err="1">
                          <a:effectLst/>
                          <a:latin typeface="Arial Nova"/>
                          <a:cs typeface="Arial"/>
                        </a:rPr>
                        <a:t>Japon</a:t>
                      </a:r>
                      <a:endParaRPr lang="es-MX" sz="1400" dirty="0" err="1">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Egresados nivel superior </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err="1">
                          <a:effectLst/>
                          <a:latin typeface="Arial Nova"/>
                          <a:cs typeface="Arial"/>
                        </a:rPr>
                        <a:t>Apoyos:</a:t>
                      </a:r>
                      <a:r>
                        <a:rPr lang="es-MX" sz="1400" b="0" i="0" u="none" strike="noStrike" kern="1200" noProof="0" dirty="0" err="1">
                          <a:effectLst/>
                        </a:rPr>
                        <a:t>Exención</a:t>
                      </a:r>
                      <a:r>
                        <a:rPr lang="es-MX" sz="1400" b="0" i="0" u="none" strike="noStrike" kern="1200" noProof="0" dirty="0">
                          <a:effectLst/>
                        </a:rPr>
                        <a:t> del 100% de la matrícula</a:t>
                      </a:r>
                      <a:endParaRPr lang="es-MX" sz="1400" dirty="0">
                        <a:effectLst/>
                        <a:latin typeface="Arial Nova"/>
                        <a:cs typeface="Arial"/>
                      </a:endParaRPr>
                    </a:p>
                    <a:p>
                      <a:pPr lvl="0" algn="l">
                        <a:lnSpc>
                          <a:spcPct val="100000"/>
                        </a:lnSpc>
                        <a:spcBef>
                          <a:spcPts val="0"/>
                        </a:spcBef>
                        <a:spcAft>
                          <a:spcPts val="0"/>
                        </a:spcAft>
                        <a:buNone/>
                      </a:pPr>
                      <a:r>
                        <a:rPr lang="es-MX" sz="1400" b="0" i="0" u="none" strike="noStrike" kern="1200" noProof="0" dirty="0">
                          <a:effectLst/>
                        </a:rPr>
                        <a:t>Asignación mensual 144,000 JPY / mes</a:t>
                      </a:r>
                      <a:endParaRPr lang="es-MX" dirty="0"/>
                    </a:p>
                    <a:p>
                      <a:pPr marL="0" lvl="0" algn="l">
                        <a:spcBef>
                          <a:spcPts val="0"/>
                        </a:spcBef>
                        <a:spcAft>
                          <a:spcPts val="0"/>
                        </a:spcAft>
                        <a:buNone/>
                      </a:pPr>
                      <a:r>
                        <a:rPr lang="es-MX" sz="1400" b="0" i="0" u="none" strike="noStrike" kern="1200" noProof="0" dirty="0">
                          <a:effectLst/>
                        </a:rPr>
                        <a:t>Boletos aéreos ida y vuelta.</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a:t>
                      </a:r>
                      <a:r>
                        <a:rPr lang="es-MX" sz="1400" b="0" i="0" u="none" strike="noStrike" kern="1200" noProof="0" dirty="0">
                          <a:effectLst/>
                        </a:rPr>
                        <a:t>15/11/2023</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a:t>
                      </a:r>
                      <a:r>
                        <a:rPr lang="es-MX" sz="1400" b="0" i="0" u="none" strike="noStrike" kern="1200" noProof="0" dirty="0">
                          <a:effectLst/>
                          <a:hlinkClick r:id="rId3"/>
                        </a:rPr>
                        <a:t>▷ Beca Completa MEXT en Japón Para Latinos | Becas para Latinos</a:t>
                      </a:r>
                      <a:endParaRPr lang="es-MX" sz="1400" dirty="0">
                        <a:effectLst/>
                        <a:latin typeface="Arial Nova"/>
                        <a:cs typeface="Arial"/>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3604279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3652807644"/>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dirty="0">
                          <a:effectLst/>
                          <a:latin typeface="Arial Nova"/>
                          <a:cs typeface="Arial"/>
                        </a:rPr>
                        <a:t>Nombre: </a:t>
                      </a:r>
                      <a:r>
                        <a:rPr lang="es-MX" sz="1400" b="0" i="0" u="none" strike="noStrike" kern="1200" noProof="0" dirty="0">
                          <a:effectLst/>
                        </a:rPr>
                        <a:t>Fundación Friedrich Ebert (FES)</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Presencial</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Alemania</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Egresados nivel superior</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algn="l" rtl="0" eaLnBrk="1" latinLnBrk="0" hangingPunct="1">
                        <a:spcBef>
                          <a:spcPts val="0"/>
                        </a:spcBef>
                        <a:spcAft>
                          <a:spcPts val="0"/>
                        </a:spcAft>
                      </a:pPr>
                      <a:r>
                        <a:rPr lang="es-MX" sz="1400" kern="1200" dirty="0">
                          <a:effectLst/>
                          <a:latin typeface="Arial Nova"/>
                          <a:cs typeface="Arial"/>
                        </a:rPr>
                        <a:t>Apoyos: </a:t>
                      </a:r>
                      <a:r>
                        <a:rPr lang="es-MX" sz="1400" b="0" i="0" u="none" strike="noStrike" kern="1200" noProof="0" dirty="0">
                          <a:effectLst/>
                        </a:rPr>
                        <a:t>Los estudiantes internacionales reciben una cantidad de base mensual de 750 EUR en un programa de licenciatura, 850 EUR en un curso de maestría. Además, los costos del seguro de salud están financiados y los académicos con un niño reciben un subsidio familiar de 276 EUR. La beca no tiene que reembolsarse.</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Hasta el </a:t>
                      </a:r>
                      <a:r>
                        <a:rPr lang="es-MX" sz="1400" b="0" i="0" u="none" strike="noStrike" kern="1200" noProof="0" dirty="0">
                          <a:effectLst/>
                        </a:rPr>
                        <a:t>30/11/2023</a:t>
                      </a:r>
                      <a:endParaRPr lang="es-MX" sz="1400" dirty="0">
                        <a:effectLst/>
                        <a:latin typeface="Arial Nova" panose="020B0504020202020204" pitchFamily="34" charset="0"/>
                        <a:cs typeface="Arial" panose="020B0604020202020204" pitchFamily="34" charset="0"/>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 Completa en Alemania Friedrich Ebert (FES) Para Latinos | Becas para Latinos</a:t>
                      </a:r>
                      <a:endParaRPr lang="es-MX" sz="1400" dirty="0">
                        <a:effectLst/>
                        <a:latin typeface="Arial Nova"/>
                        <a:cs typeface="Arial"/>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196292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D5D2169-6915-E2C0-5564-3B11DE28F9FC}"/>
              </a:ext>
            </a:extLst>
          </p:cNvPr>
          <p:cNvGraphicFramePr>
            <a:graphicFrameLocks noGrp="1"/>
          </p:cNvGraphicFramePr>
          <p:nvPr>
            <p:extLst>
              <p:ext uri="{D42A27DB-BD31-4B8C-83A1-F6EECF244321}">
                <p14:modId xmlns:p14="http://schemas.microsoft.com/office/powerpoint/2010/main" val="890075048"/>
              </p:ext>
            </p:extLst>
          </p:nvPr>
        </p:nvGraphicFramePr>
        <p:xfrm>
          <a:off x="229082" y="1147665"/>
          <a:ext cx="10193212" cy="5444447"/>
        </p:xfrm>
        <a:graphic>
          <a:graphicData uri="http://schemas.openxmlformats.org/drawingml/2006/table">
            <a:tbl>
              <a:tblPr firstRow="1" bandRow="1">
                <a:tableStyleId>{9D7B26C5-4107-4FEC-AEDC-1716B250A1EF}</a:tableStyleId>
              </a:tblPr>
              <a:tblGrid>
                <a:gridCol w="5042715">
                  <a:extLst>
                    <a:ext uri="{9D8B030D-6E8A-4147-A177-3AD203B41FA5}">
                      <a16:colId xmlns:a16="http://schemas.microsoft.com/office/drawing/2014/main" val="575692039"/>
                    </a:ext>
                  </a:extLst>
                </a:gridCol>
                <a:gridCol w="5150497">
                  <a:extLst>
                    <a:ext uri="{9D8B030D-6E8A-4147-A177-3AD203B41FA5}">
                      <a16:colId xmlns:a16="http://schemas.microsoft.com/office/drawing/2014/main" val="2049224961"/>
                    </a:ext>
                  </a:extLst>
                </a:gridCol>
              </a:tblGrid>
              <a:tr h="1204177">
                <a:tc>
                  <a:txBody>
                    <a:bodyPr/>
                    <a:lstStyle/>
                    <a:p>
                      <a:pPr marL="0" algn="l" rtl="0" eaLnBrk="1" latinLnBrk="0" hangingPunct="1">
                        <a:spcBef>
                          <a:spcPts val="0"/>
                        </a:spcBef>
                        <a:spcAft>
                          <a:spcPts val="0"/>
                        </a:spcAft>
                      </a:pPr>
                      <a:r>
                        <a:rPr lang="es-MX" sz="1400" kern="1200" err="1">
                          <a:effectLst/>
                          <a:latin typeface="Arial Nova"/>
                          <a:cs typeface="Arial"/>
                        </a:rPr>
                        <a:t>Nombre:</a:t>
                      </a:r>
                      <a:r>
                        <a:rPr lang="es-MX" sz="1400" b="0" i="0" u="none" strike="noStrike" kern="1200" noProof="0" err="1">
                          <a:effectLst/>
                        </a:rPr>
                        <a:t>Beca</a:t>
                      </a:r>
                      <a:r>
                        <a:rPr lang="es-MX" sz="1400" b="0" i="0" u="none" strike="noStrike" kern="1200" noProof="0" dirty="0">
                          <a:effectLst/>
                        </a:rPr>
                        <a:t> completa en máster en UK</a:t>
                      </a:r>
                    </a:p>
                    <a:p>
                      <a:pPr marL="0" lvl="0" algn="l">
                        <a:spcBef>
                          <a:spcPts val="0"/>
                        </a:spcBef>
                        <a:spcAft>
                          <a:spcPts val="0"/>
                        </a:spcAft>
                        <a:buNone/>
                      </a:pPr>
                      <a:r>
                        <a:rPr lang="es-MX" sz="1400" b="0" i="0" u="none" strike="noStrike" kern="1200" noProof="0" dirty="0">
                          <a:effectLst/>
                          <a:latin typeface="Calibri"/>
                        </a:rPr>
                        <a:t>Universidad de Oxford, Reino Unido.</a:t>
                      </a:r>
                      <a:endParaRPr lang="es-MX" dirty="0"/>
                    </a:p>
                  </a:txBody>
                  <a:tcPr marL="0" marR="0" marT="0" marB="0" anchor="ctr"/>
                </a:tc>
                <a:tc>
                  <a:txBody>
                    <a:bodyPr/>
                    <a:lstStyle/>
                    <a:p>
                      <a:pPr algn="l"/>
                      <a:endParaRPr lang="es-MX" sz="1400" b="1" kern="1200">
                        <a:solidFill>
                          <a:schemeClr val="tx1"/>
                        </a:solidFill>
                        <a:effectLst/>
                        <a:latin typeface="Arial Nova" panose="020B05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3868415718"/>
                  </a:ext>
                </a:extLst>
              </a:tr>
              <a:tr h="301044">
                <a:tc>
                  <a:txBody>
                    <a:bodyPr/>
                    <a:lstStyle/>
                    <a:p>
                      <a:pPr marL="0" algn="l" rtl="0" eaLnBrk="1" latinLnBrk="0" hangingPunct="1">
                        <a:spcBef>
                          <a:spcPts val="0"/>
                        </a:spcBef>
                        <a:spcAft>
                          <a:spcPts val="0"/>
                        </a:spcAft>
                      </a:pPr>
                      <a:r>
                        <a:rPr lang="es-MX" sz="1400" kern="1200" dirty="0">
                          <a:effectLst/>
                          <a:latin typeface="Arial Nova"/>
                          <a:cs typeface="Arial"/>
                        </a:rPr>
                        <a:t>Tipo: Presencial</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s-MX" sz="1400" kern="1200" err="1">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02172092"/>
                  </a:ext>
                </a:extLst>
              </a:tr>
              <a:tr h="260363">
                <a:tc>
                  <a:txBody>
                    <a:bodyPr/>
                    <a:lstStyle/>
                    <a:p>
                      <a:pPr marL="0" algn="l" rtl="0" eaLnBrk="1" latinLnBrk="0" hangingPunct="1">
                        <a:spcBef>
                          <a:spcPts val="0"/>
                        </a:spcBef>
                        <a:spcAft>
                          <a:spcPts val="0"/>
                        </a:spcAft>
                      </a:pPr>
                      <a:r>
                        <a:rPr lang="es-MX" sz="1400" kern="1200" dirty="0">
                          <a:effectLst/>
                          <a:latin typeface="Arial Nova"/>
                          <a:cs typeface="Arial"/>
                        </a:rPr>
                        <a:t>Lugar: Reino Unido</a:t>
                      </a:r>
                      <a:endParaRPr lang="es-MX" sz="1400" dirty="0">
                        <a:effectLst/>
                        <a:latin typeface="Arial Nova"/>
                        <a:cs typeface="Arial"/>
                      </a:endParaRP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03988491"/>
                  </a:ext>
                </a:extLst>
              </a:tr>
              <a:tr h="260363">
                <a:tc>
                  <a:txBody>
                    <a:bodyPr/>
                    <a:lstStyle/>
                    <a:p>
                      <a:pPr marL="0" algn="l" rtl="0" eaLnBrk="1" latinLnBrk="0" hangingPunct="1">
                        <a:spcBef>
                          <a:spcPts val="0"/>
                        </a:spcBef>
                        <a:spcAft>
                          <a:spcPts val="0"/>
                        </a:spcAft>
                      </a:pPr>
                      <a:r>
                        <a:rPr lang="es-MX" sz="1400" dirty="0">
                          <a:effectLst/>
                          <a:latin typeface="Arial Nova"/>
                          <a:cs typeface="Arial"/>
                        </a:rPr>
                        <a:t>Población objetivo: Egresado nivel superior y maestría</a:t>
                      </a:r>
                    </a:p>
                  </a:txBody>
                  <a:tcPr marL="0" marR="0" marT="0" marB="0" anchor="ctr"/>
                </a:tc>
                <a:tc>
                  <a:txBody>
                    <a:bodyPr/>
                    <a:lstStyle/>
                    <a:p>
                      <a:pPr marL="0" algn="just" rtl="0" eaLnBrk="1" latinLnBrk="0" hangingPunct="1">
                        <a:spcBef>
                          <a:spcPts val="0"/>
                        </a:spcBef>
                        <a:spcAft>
                          <a:spcPts val="0"/>
                        </a:spcAft>
                      </a:pPr>
                      <a:endParaRPr lang="en-US" sz="1400" kern="120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71604160"/>
                  </a:ext>
                </a:extLst>
              </a:tr>
              <a:tr h="1659812">
                <a:tc>
                  <a:txBody>
                    <a:bodyPr/>
                    <a:lstStyle/>
                    <a:p>
                      <a:pPr marL="0" lvl="0" algn="l" rtl="0" eaLnBrk="1" latinLnBrk="0" hangingPunct="1">
                        <a:lnSpc>
                          <a:spcPct val="100000"/>
                        </a:lnSpc>
                        <a:spcBef>
                          <a:spcPts val="0"/>
                        </a:spcBef>
                        <a:spcAft>
                          <a:spcPts val="0"/>
                        </a:spcAft>
                      </a:pPr>
                      <a:r>
                        <a:rPr lang="es-MX" sz="1400" kern="1200" dirty="0" err="1">
                          <a:effectLst/>
                          <a:latin typeface="Arial Nova"/>
                          <a:cs typeface="Arial"/>
                        </a:rPr>
                        <a:t>Apoyos:</a:t>
                      </a:r>
                      <a:r>
                        <a:rPr lang="es-MX" sz="1400" b="0" i="0" u="none" strike="noStrike" kern="1200" noProof="0" dirty="0" err="1">
                          <a:effectLst/>
                        </a:rPr>
                        <a:t>Matrícula</a:t>
                      </a:r>
                      <a:r>
                        <a:rPr lang="es-MX" sz="1400" b="0" i="0" u="none" strike="noStrike" kern="1200" noProof="0" dirty="0">
                          <a:effectLst/>
                        </a:rPr>
                        <a:t> universitaria completa en maestría o </a:t>
                      </a:r>
                      <a:r>
                        <a:rPr lang="es-MX" sz="1400" b="0" i="0" u="none" strike="noStrike" kern="1200" noProof="0" dirty="0" err="1">
                          <a:effectLst/>
                        </a:rPr>
                        <a:t>DPhil</a:t>
                      </a:r>
                      <a:r>
                        <a:rPr lang="es-MX" sz="1400" b="0" i="0" u="none" strike="noStrike" kern="1200" noProof="0" dirty="0">
                          <a:effectLst/>
                        </a:rPr>
                        <a:t>/PhD.</a:t>
                      </a:r>
                      <a:endParaRPr lang="es-MX" sz="1400" dirty="0">
                        <a:effectLst/>
                        <a:latin typeface="Arial Nova"/>
                        <a:cs typeface="Arial"/>
                      </a:endParaRPr>
                    </a:p>
                    <a:p>
                      <a:pPr lvl="0" algn="l">
                        <a:lnSpc>
                          <a:spcPct val="100000"/>
                        </a:lnSpc>
                        <a:spcBef>
                          <a:spcPts val="0"/>
                        </a:spcBef>
                        <a:spcAft>
                          <a:spcPts val="0"/>
                        </a:spcAft>
                        <a:buNone/>
                      </a:pPr>
                      <a:r>
                        <a:rPr lang="es-MX" sz="1400" b="0" i="0" u="none" strike="noStrike" kern="1200" noProof="0" dirty="0">
                          <a:effectLst/>
                        </a:rPr>
                        <a:t>Fondos de manutención anual.</a:t>
                      </a:r>
                      <a:endParaRPr lang="es-MX" dirty="0"/>
                    </a:p>
                    <a:p>
                      <a:pPr lvl="0" algn="l">
                        <a:lnSpc>
                          <a:spcPct val="100000"/>
                        </a:lnSpc>
                        <a:spcBef>
                          <a:spcPts val="0"/>
                        </a:spcBef>
                        <a:spcAft>
                          <a:spcPts val="0"/>
                        </a:spcAft>
                        <a:buNone/>
                      </a:pPr>
                      <a:r>
                        <a:rPr lang="es-MX" sz="1400" b="0" i="0" u="none" strike="noStrike" kern="1200" noProof="0" dirty="0">
                          <a:effectLst/>
                        </a:rPr>
                        <a:t>Será parte de la Asociación Clarendon.</a:t>
                      </a:r>
                      <a:endParaRPr lang="es-MX" dirty="0"/>
                    </a:p>
                    <a:p>
                      <a:pPr marL="0" lvl="0" algn="l">
                        <a:spcBef>
                          <a:spcPts val="0"/>
                        </a:spcBef>
                        <a:spcAft>
                          <a:spcPts val="0"/>
                        </a:spcAft>
                        <a:buNone/>
                      </a:pPr>
                      <a:r>
                        <a:rPr lang="es-MX" sz="1400" b="0" i="0" u="none" strike="noStrike" kern="1200" noProof="0" dirty="0">
                          <a:effectLst/>
                        </a:rPr>
                        <a:t>Acceso a eventos culturales, lugares históricos, teatros y más.</a:t>
                      </a:r>
                      <a:endParaRPr lang="es-MX" dirty="0"/>
                    </a:p>
                  </a:txBody>
                  <a:tcPr marL="0" marR="0" marT="0" marB="0" anchor="ctr"/>
                </a:tc>
                <a:tc>
                  <a:txBody>
                    <a:bodyPr/>
                    <a:lstStyle/>
                    <a:p>
                      <a:pPr lvl="0" algn="just">
                        <a:lnSpc>
                          <a:spcPct val="100000"/>
                        </a:lnSpc>
                        <a:spcBef>
                          <a:spcPts val="0"/>
                        </a:spcBef>
                        <a:spcAft>
                          <a:spcPts val="0"/>
                        </a:spcAft>
                        <a:buNone/>
                      </a:pPr>
                      <a:endParaRPr lang="es-MX" sz="1400" b="0" i="0" u="none" strike="noStrike" kern="1200"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77372466"/>
                  </a:ext>
                </a:extLst>
              </a:tr>
              <a:tr h="292907">
                <a:tc>
                  <a:txBody>
                    <a:bodyPr/>
                    <a:lstStyle/>
                    <a:p>
                      <a:pPr marL="0" algn="l" rtl="0" eaLnBrk="1" latinLnBrk="0" hangingPunct="1">
                        <a:spcBef>
                          <a:spcPts val="0"/>
                        </a:spcBef>
                        <a:spcAft>
                          <a:spcPts val="0"/>
                        </a:spcAft>
                      </a:pPr>
                      <a:r>
                        <a:rPr lang="es-MX" sz="1400" kern="1200" dirty="0">
                          <a:effectLst/>
                          <a:latin typeface="Arial Nova"/>
                          <a:cs typeface="Arial"/>
                        </a:rPr>
                        <a:t>Periodo de registro: Hasta </a:t>
                      </a:r>
                      <a:r>
                        <a:rPr lang="es-MX" sz="1400" b="0" i="0" u="none" strike="noStrike" kern="1200" noProof="0" dirty="0">
                          <a:effectLst/>
                        </a:rPr>
                        <a:t>Diciembre /2023-Enero/2024</a:t>
                      </a:r>
                      <a:endParaRPr lang="es-MX" sz="1400" dirty="0">
                        <a:effectLst/>
                        <a:latin typeface="Arial Nova"/>
                        <a:cs typeface="Arial"/>
                      </a:endParaRPr>
                    </a:p>
                  </a:txBody>
                  <a:tcPr marL="0" marR="0" marT="0" marB="0" anchor="ctr"/>
                </a:tc>
                <a:tc>
                  <a:txBody>
                    <a:bodyPr/>
                    <a:lstStyle/>
                    <a:p>
                      <a:pPr marL="0" lvl="0" algn="just">
                        <a:spcBef>
                          <a:spcPts val="0"/>
                        </a:spcBef>
                        <a:spcAft>
                          <a:spcPts val="0"/>
                        </a:spcAft>
                        <a:buNone/>
                      </a:pPr>
                      <a:endParaRPr lang="es-MX" sz="1400" b="0" i="0" u="none" strike="noStrike" noProof="0">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651046370"/>
                  </a:ext>
                </a:extLst>
              </a:tr>
              <a:tr h="422019">
                <a:tc>
                  <a:txBody>
                    <a:bodyPr/>
                    <a:lstStyle/>
                    <a:p>
                      <a:pPr marL="0" lvl="0" algn="l" rtl="0" eaLnBrk="1" latinLnBrk="0" hangingPunct="1">
                        <a:spcBef>
                          <a:spcPts val="0"/>
                        </a:spcBef>
                        <a:spcAft>
                          <a:spcPts val="0"/>
                        </a:spcAft>
                      </a:pPr>
                      <a:r>
                        <a:rPr lang="es-MX" sz="1400" kern="1200" dirty="0">
                          <a:effectLst/>
                          <a:latin typeface="Arial Nova"/>
                          <a:cs typeface="Arial"/>
                        </a:rPr>
                        <a:t>Liga:  </a:t>
                      </a:r>
                      <a:r>
                        <a:rPr lang="es-MX" sz="1400" b="0" i="0" u="none" strike="noStrike" kern="1200" noProof="0" dirty="0">
                          <a:effectLst/>
                          <a:hlinkClick r:id="rId3"/>
                        </a:rPr>
                        <a:t>▷ Beca Completa Clarendon Para Latinos en UK | Becas para Latinos</a:t>
                      </a:r>
                      <a:endParaRPr lang="es-MX" sz="1400" dirty="0">
                        <a:effectLst/>
                        <a:latin typeface="Arial Nova"/>
                        <a:cs typeface="Arial"/>
                      </a:endParaRPr>
                    </a:p>
                  </a:txBody>
                  <a:tcPr marL="0" marR="0" marT="0" marB="0" anchor="ctr"/>
                </a:tc>
                <a:tc>
                  <a:txBody>
                    <a:bodyPr/>
                    <a:lstStyle/>
                    <a:p>
                      <a:pPr algn="just"/>
                      <a:endParaRPr lang="es-MX" sz="1400" u="sng" kern="1200">
                        <a:solidFill>
                          <a:schemeClr val="dk1"/>
                        </a:solidFill>
                        <a:effectLst/>
                        <a:latin typeface="Arial Nova" panose="020B05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472723205"/>
                  </a:ext>
                </a:extLst>
              </a:tr>
              <a:tr h="1039061">
                <a:tc>
                  <a:txBody>
                    <a:bodyPr/>
                    <a:lstStyle/>
                    <a:p>
                      <a:pPr marL="0" algn="l" rtl="0" eaLnBrk="1" latinLnBrk="0" hangingPunct="1">
                        <a:spcBef>
                          <a:spcPts val="0"/>
                        </a:spcBef>
                        <a:spcAft>
                          <a:spcPts val="0"/>
                        </a:spcAft>
                      </a:pPr>
                      <a:r>
                        <a:rPr lang="es-MX" sz="1400" kern="1200" dirty="0">
                          <a:effectLst/>
                          <a:latin typeface="Arial Nova"/>
                          <a:cs typeface="Arial"/>
                        </a:rPr>
                        <a:t>Mayores informes</a:t>
                      </a:r>
                      <a:endParaRPr lang="es-MX" sz="1400" dirty="0">
                        <a:effectLst/>
                        <a:latin typeface="Arial Nova"/>
                        <a:cs typeface="Arial"/>
                      </a:endParaRPr>
                    </a:p>
                  </a:txBody>
                  <a:tcPr marL="0" marR="0" marT="0" marB="0" anchor="ctr"/>
                </a:tc>
                <a:tc>
                  <a:txBody>
                    <a:bodyPr/>
                    <a:lstStyle/>
                    <a:p>
                      <a:pPr algn="just"/>
                      <a:r>
                        <a:rPr lang="es-MX" sz="1400" i="1" u="none" kern="1200" dirty="0">
                          <a:solidFill>
                            <a:schemeClr val="dk1"/>
                          </a:solidFill>
                          <a:effectLst/>
                          <a:latin typeface="Arial Nova"/>
                          <a:ea typeface="+mn-ea"/>
                          <a:cs typeface="Arial"/>
                        </a:rPr>
                        <a:t>Jefatura de Departamento de Difusión y Centro Educativo USA 662 2897600 Ext. 2355 garciam.alejandro@sonora.edu.mx</a:t>
                      </a:r>
                    </a:p>
                  </a:txBody>
                  <a:tcPr marL="0" marR="0" marT="0" marB="0" anchor="ctr"/>
                </a:tc>
                <a:extLst>
                  <a:ext uri="{0D108BD9-81ED-4DB2-BD59-A6C34878D82A}">
                    <a16:rowId xmlns:a16="http://schemas.microsoft.com/office/drawing/2014/main" val="3491225699"/>
                  </a:ext>
                </a:extLst>
              </a:tr>
            </a:tbl>
          </a:graphicData>
        </a:graphic>
      </p:graphicFrame>
    </p:spTree>
    <p:extLst>
      <p:ext uri="{BB962C8B-B14F-4D97-AF65-F5344CB8AC3E}">
        <p14:creationId xmlns:p14="http://schemas.microsoft.com/office/powerpoint/2010/main" val="9691569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11</Slides>
  <Notes>0</Notes>
  <HiddenSlides>0</HiddenSlide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GARCIA MOLINA ALEJANDRO ARTURO</dc:creator>
  <cp:revision>260</cp:revision>
  <dcterms:created xsi:type="dcterms:W3CDTF">2023-01-04T21:37:56Z</dcterms:created>
  <dcterms:modified xsi:type="dcterms:W3CDTF">2023-10-16T15:22:15Z</dcterms:modified>
</cp:coreProperties>
</file>